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8"/>
  </p:notesMasterIdLst>
  <p:sldIdLst>
    <p:sldId id="273" r:id="rId2"/>
    <p:sldId id="257" r:id="rId3"/>
    <p:sldId id="258" r:id="rId4"/>
    <p:sldId id="259" r:id="rId5"/>
    <p:sldId id="260" r:id="rId6"/>
    <p:sldId id="261" r:id="rId7"/>
    <p:sldId id="262" r:id="rId8"/>
    <p:sldId id="272" r:id="rId9"/>
    <p:sldId id="264" r:id="rId10"/>
    <p:sldId id="265" r:id="rId11"/>
    <p:sldId id="266" r:id="rId12"/>
    <p:sldId id="276" r:id="rId13"/>
    <p:sldId id="275" r:id="rId14"/>
    <p:sldId id="269" r:id="rId15"/>
    <p:sldId id="270" r:id="rId16"/>
    <p:sldId id="274" r:id="rId17"/>
  </p:sldIdLst>
  <p:sldSz cx="12192000" cy="6858000"/>
  <p:notesSz cx="6858000" cy="9144000"/>
  <p:embeddedFontLst>
    <p:embeddedFont>
      <p:font typeface="Aref Ruqaa" panose="02000503000000000000" pitchFamily="2" charset="-78"/>
      <p:regular r:id="rId19"/>
      <p:bold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9" roundtripDataSignature="AMtx7mj7eNFU2MlESC1tVx2QiXQoH/sCH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F3A3"/>
    <a:srgbClr val="77D7FD"/>
    <a:srgbClr val="FF6D7B"/>
    <a:srgbClr val="1DC4FF"/>
    <a:srgbClr val="6161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9159F44-6AC1-418F-B49D-1D19E6DE5341}">
  <a:tblStyle styleId="{C9159F44-6AC1-418F-B49D-1D19E6DE5341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62" autoAdjust="0"/>
    <p:restoredTop sz="94773" autoAdjust="0"/>
  </p:normalViewPr>
  <p:slideViewPr>
    <p:cSldViewPr snapToGrid="0">
      <p:cViewPr varScale="1">
        <p:scale>
          <a:sx n="85" d="100"/>
          <a:sy n="85" d="100"/>
        </p:scale>
        <p:origin x="51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35766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فارغ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8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عنوان ونص عمودي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7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7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عنوان ونص عموديان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8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8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شريحة عنوان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عنوان ومحتوى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0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0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عنوان المقطع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1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1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محتويان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2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2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مقارنة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3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3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عنوان فقط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4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4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محتوى مع تسمية توضيحية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5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صورة مع تسمية توضيحية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6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6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7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7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13.xml"/><Relationship Id="rId3" Type="http://schemas.openxmlformats.org/officeDocument/2006/relationships/slide" Target="slide9.xml"/><Relationship Id="rId7" Type="http://schemas.openxmlformats.org/officeDocument/2006/relationships/slide" Target="slide6.xml"/><Relationship Id="rId12" Type="http://schemas.openxmlformats.org/officeDocument/2006/relationships/slide" Target="slide1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11" Type="http://schemas.openxmlformats.org/officeDocument/2006/relationships/slide" Target="slide11.xml"/><Relationship Id="rId5" Type="http://schemas.openxmlformats.org/officeDocument/2006/relationships/slide" Target="slide4.xml"/><Relationship Id="rId15" Type="http://schemas.openxmlformats.org/officeDocument/2006/relationships/image" Target="../media/image1.png"/><Relationship Id="rId10" Type="http://schemas.openxmlformats.org/officeDocument/2006/relationships/slide" Target="slide10.xml"/><Relationship Id="rId4" Type="http://schemas.openxmlformats.org/officeDocument/2006/relationships/slide" Target="slide2.xml"/><Relationship Id="rId9" Type="http://schemas.openxmlformats.org/officeDocument/2006/relationships/slide" Target="slide8.xml"/><Relationship Id="rId14" Type="http://schemas.openxmlformats.org/officeDocument/2006/relationships/slide" Target="slide1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14.xml"/><Relationship Id="rId18" Type="http://schemas.openxmlformats.org/officeDocument/2006/relationships/image" Target="../media/image3.png"/><Relationship Id="rId3" Type="http://schemas.openxmlformats.org/officeDocument/2006/relationships/image" Target="../media/image2.png"/><Relationship Id="rId7" Type="http://schemas.openxmlformats.org/officeDocument/2006/relationships/slide" Target="slide6.xml"/><Relationship Id="rId12" Type="http://schemas.openxmlformats.org/officeDocument/2006/relationships/slide" Target="slide13.xml"/><Relationship Id="rId17" Type="http://schemas.openxmlformats.org/officeDocument/2006/relationships/slide" Target="slide15.xml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11" Type="http://schemas.openxmlformats.org/officeDocument/2006/relationships/slide" Target="slide12.xml"/><Relationship Id="rId5" Type="http://schemas.openxmlformats.org/officeDocument/2006/relationships/slide" Target="slide4.xml"/><Relationship Id="rId15" Type="http://schemas.openxmlformats.org/officeDocument/2006/relationships/image" Target="../media/image6.png"/><Relationship Id="rId10" Type="http://schemas.openxmlformats.org/officeDocument/2006/relationships/slide" Target="slide11.xml"/><Relationship Id="rId4" Type="http://schemas.openxmlformats.org/officeDocument/2006/relationships/slide" Target="slide2.xml"/><Relationship Id="rId9" Type="http://schemas.openxmlformats.org/officeDocument/2006/relationships/slide" Target="slide8.xml"/><Relationship Id="rId14" Type="http://schemas.openxmlformats.org/officeDocument/2006/relationships/image" Target="../media/image4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14.xml"/><Relationship Id="rId18" Type="http://schemas.openxmlformats.org/officeDocument/2006/relationships/image" Target="../media/image3.png"/><Relationship Id="rId3" Type="http://schemas.openxmlformats.org/officeDocument/2006/relationships/image" Target="../media/image2.png"/><Relationship Id="rId7" Type="http://schemas.openxmlformats.org/officeDocument/2006/relationships/slide" Target="slide5.xml"/><Relationship Id="rId12" Type="http://schemas.openxmlformats.org/officeDocument/2006/relationships/slide" Target="slide13.xml"/><Relationship Id="rId17" Type="http://schemas.openxmlformats.org/officeDocument/2006/relationships/slide" Target="slide15.xml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openxmlformats.org/officeDocument/2006/relationships/slide" Target="slide12.xml"/><Relationship Id="rId5" Type="http://schemas.openxmlformats.org/officeDocument/2006/relationships/slide" Target="slide9.xml"/><Relationship Id="rId15" Type="http://schemas.openxmlformats.org/officeDocument/2006/relationships/image" Target="../media/image6.png"/><Relationship Id="rId10" Type="http://schemas.openxmlformats.org/officeDocument/2006/relationships/slide" Target="slide8.xml"/><Relationship Id="rId4" Type="http://schemas.openxmlformats.org/officeDocument/2006/relationships/slide" Target="slide2.xml"/><Relationship Id="rId9" Type="http://schemas.openxmlformats.org/officeDocument/2006/relationships/slide" Target="slide7.xml"/><Relationship Id="rId14" Type="http://schemas.openxmlformats.org/officeDocument/2006/relationships/image" Target="../media/image4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4.jpg"/><Relationship Id="rId3" Type="http://schemas.openxmlformats.org/officeDocument/2006/relationships/image" Target="../media/image2.png"/><Relationship Id="rId7" Type="http://schemas.openxmlformats.org/officeDocument/2006/relationships/slide" Target="slide5.xml"/><Relationship Id="rId12" Type="http://schemas.openxmlformats.org/officeDocument/2006/relationships/slide" Target="slide14.xml"/><Relationship Id="rId17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6" Type="http://schemas.openxmlformats.org/officeDocument/2006/relationships/slide" Target="slide1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openxmlformats.org/officeDocument/2006/relationships/slide" Target="slide13.xml"/><Relationship Id="rId5" Type="http://schemas.openxmlformats.org/officeDocument/2006/relationships/slide" Target="slide16.xml"/><Relationship Id="rId15" Type="http://schemas.openxmlformats.org/officeDocument/2006/relationships/image" Target="../media/image6.png"/><Relationship Id="rId10" Type="http://schemas.openxmlformats.org/officeDocument/2006/relationships/slide" Target="slide8.xml"/><Relationship Id="rId4" Type="http://schemas.openxmlformats.org/officeDocument/2006/relationships/slide" Target="slide2.xml"/><Relationship Id="rId9" Type="http://schemas.openxmlformats.org/officeDocument/2006/relationships/slide" Target="slide1.xml"/><Relationship Id="rId1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14.xml"/><Relationship Id="rId18" Type="http://schemas.openxmlformats.org/officeDocument/2006/relationships/image" Target="../media/image3.png"/><Relationship Id="rId3" Type="http://schemas.openxmlformats.org/officeDocument/2006/relationships/image" Target="../media/image2.png"/><Relationship Id="rId7" Type="http://schemas.openxmlformats.org/officeDocument/2006/relationships/slide" Target="slide5.xml"/><Relationship Id="rId12" Type="http://schemas.openxmlformats.org/officeDocument/2006/relationships/slide" Target="slide11.xml"/><Relationship Id="rId17" Type="http://schemas.openxmlformats.org/officeDocument/2006/relationships/slide" Target="slide15.xml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openxmlformats.org/officeDocument/2006/relationships/slide" Target="slide13.xml"/><Relationship Id="rId5" Type="http://schemas.openxmlformats.org/officeDocument/2006/relationships/slide" Target="slide16.xml"/><Relationship Id="rId15" Type="http://schemas.openxmlformats.org/officeDocument/2006/relationships/image" Target="../media/image6.png"/><Relationship Id="rId10" Type="http://schemas.openxmlformats.org/officeDocument/2006/relationships/slide" Target="slide8.xml"/><Relationship Id="rId4" Type="http://schemas.openxmlformats.org/officeDocument/2006/relationships/slide" Target="slide2.xml"/><Relationship Id="rId9" Type="http://schemas.openxmlformats.org/officeDocument/2006/relationships/slide" Target="slide1.xml"/><Relationship Id="rId14" Type="http://schemas.openxmlformats.org/officeDocument/2006/relationships/image" Target="../media/image4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12.xml"/><Relationship Id="rId18" Type="http://schemas.openxmlformats.org/officeDocument/2006/relationships/image" Target="../media/image3.png"/><Relationship Id="rId3" Type="http://schemas.openxmlformats.org/officeDocument/2006/relationships/image" Target="../media/image2.png"/><Relationship Id="rId7" Type="http://schemas.openxmlformats.org/officeDocument/2006/relationships/slide" Target="slide5.xml"/><Relationship Id="rId12" Type="http://schemas.openxmlformats.org/officeDocument/2006/relationships/slide" Target="slide11.xml"/><Relationship Id="rId17" Type="http://schemas.openxmlformats.org/officeDocument/2006/relationships/slide" Target="slide15.xml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openxmlformats.org/officeDocument/2006/relationships/slide" Target="slide13.xml"/><Relationship Id="rId5" Type="http://schemas.openxmlformats.org/officeDocument/2006/relationships/slide" Target="slide16.xml"/><Relationship Id="rId15" Type="http://schemas.openxmlformats.org/officeDocument/2006/relationships/image" Target="../media/image6.png"/><Relationship Id="rId10" Type="http://schemas.openxmlformats.org/officeDocument/2006/relationships/slide" Target="slide8.xml"/><Relationship Id="rId4" Type="http://schemas.openxmlformats.org/officeDocument/2006/relationships/slide" Target="slide2.xml"/><Relationship Id="rId9" Type="http://schemas.openxmlformats.org/officeDocument/2006/relationships/slide" Target="slide1.xml"/><Relationship Id="rId14" Type="http://schemas.openxmlformats.org/officeDocument/2006/relationships/image" Target="../media/image4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13.xml"/><Relationship Id="rId3" Type="http://schemas.openxmlformats.org/officeDocument/2006/relationships/slide" Target="slide9.xml"/><Relationship Id="rId7" Type="http://schemas.openxmlformats.org/officeDocument/2006/relationships/slide" Target="slide6.xml"/><Relationship Id="rId12" Type="http://schemas.openxmlformats.org/officeDocument/2006/relationships/slide" Target="slide12.xml"/><Relationship Id="rId17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6" Type="http://schemas.openxmlformats.org/officeDocument/2006/relationships/slide" Target="slide1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11" Type="http://schemas.openxmlformats.org/officeDocument/2006/relationships/slide" Target="slide11.xml"/><Relationship Id="rId5" Type="http://schemas.openxmlformats.org/officeDocument/2006/relationships/slide" Target="slide4.xml"/><Relationship Id="rId15" Type="http://schemas.openxmlformats.org/officeDocument/2006/relationships/image" Target="../media/image19.png"/><Relationship Id="rId10" Type="http://schemas.openxmlformats.org/officeDocument/2006/relationships/slide" Target="slide10.xml"/><Relationship Id="rId4" Type="http://schemas.openxmlformats.org/officeDocument/2006/relationships/slide" Target="slide2.xml"/><Relationship Id="rId9" Type="http://schemas.openxmlformats.org/officeDocument/2006/relationships/slide" Target="slide8.xml"/><Relationship Id="rId14" Type="http://schemas.openxmlformats.org/officeDocument/2006/relationships/slide" Target="slide1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13.xml"/><Relationship Id="rId3" Type="http://schemas.openxmlformats.org/officeDocument/2006/relationships/slide" Target="slide9.xml"/><Relationship Id="rId7" Type="http://schemas.openxmlformats.org/officeDocument/2006/relationships/slide" Target="slide6.xml"/><Relationship Id="rId12" Type="http://schemas.openxmlformats.org/officeDocument/2006/relationships/slide" Target="slide1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11" Type="http://schemas.openxmlformats.org/officeDocument/2006/relationships/slide" Target="slide11.xml"/><Relationship Id="rId5" Type="http://schemas.openxmlformats.org/officeDocument/2006/relationships/slide" Target="slide4.xml"/><Relationship Id="rId15" Type="http://schemas.openxmlformats.org/officeDocument/2006/relationships/image" Target="../media/image1.png"/><Relationship Id="rId10" Type="http://schemas.openxmlformats.org/officeDocument/2006/relationships/slide" Target="slide10.xml"/><Relationship Id="rId4" Type="http://schemas.openxmlformats.org/officeDocument/2006/relationships/slide" Target="slide2.xml"/><Relationship Id="rId9" Type="http://schemas.openxmlformats.org/officeDocument/2006/relationships/slide" Target="slide8.xml"/><Relationship Id="rId14" Type="http://schemas.openxmlformats.org/officeDocument/2006/relationships/slide" Target="slide1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13.xml"/><Relationship Id="rId18" Type="http://schemas.openxmlformats.org/officeDocument/2006/relationships/image" Target="../media/image4.jpg"/><Relationship Id="rId3" Type="http://schemas.openxmlformats.org/officeDocument/2006/relationships/image" Target="../media/image2.png"/><Relationship Id="rId7" Type="http://schemas.openxmlformats.org/officeDocument/2006/relationships/slide" Target="slide6.xml"/><Relationship Id="rId12" Type="http://schemas.openxmlformats.org/officeDocument/2006/relationships/slide" Target="slide12.xml"/><Relationship Id="rId17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6" Type="http://schemas.openxmlformats.org/officeDocument/2006/relationships/slide" Target="slide1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11" Type="http://schemas.openxmlformats.org/officeDocument/2006/relationships/slide" Target="slide11.xml"/><Relationship Id="rId5" Type="http://schemas.openxmlformats.org/officeDocument/2006/relationships/slide" Target="slide4.xml"/><Relationship Id="rId15" Type="http://schemas.openxmlformats.org/officeDocument/2006/relationships/slide" Target="slide3.xml"/><Relationship Id="rId10" Type="http://schemas.openxmlformats.org/officeDocument/2006/relationships/slide" Target="slide10.xml"/><Relationship Id="rId19" Type="http://schemas.openxmlformats.org/officeDocument/2006/relationships/image" Target="../media/image5.png"/><Relationship Id="rId4" Type="http://schemas.openxmlformats.org/officeDocument/2006/relationships/slide" Target="slide9.xml"/><Relationship Id="rId9" Type="http://schemas.openxmlformats.org/officeDocument/2006/relationships/slide" Target="slide8.xml"/><Relationship Id="rId14" Type="http://schemas.openxmlformats.org/officeDocument/2006/relationships/slide" Target="slide1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13.xml"/><Relationship Id="rId18" Type="http://schemas.openxmlformats.org/officeDocument/2006/relationships/image" Target="../media/image3.png"/><Relationship Id="rId3" Type="http://schemas.openxmlformats.org/officeDocument/2006/relationships/image" Target="../media/image2.png"/><Relationship Id="rId7" Type="http://schemas.openxmlformats.org/officeDocument/2006/relationships/slide" Target="slide6.xml"/><Relationship Id="rId12" Type="http://schemas.openxmlformats.org/officeDocument/2006/relationships/slide" Target="slide12.xml"/><Relationship Id="rId17" Type="http://schemas.openxmlformats.org/officeDocument/2006/relationships/slide" Target="slide15.xml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11" Type="http://schemas.openxmlformats.org/officeDocument/2006/relationships/slide" Target="slide11.xml"/><Relationship Id="rId5" Type="http://schemas.openxmlformats.org/officeDocument/2006/relationships/slide" Target="slide4.xml"/><Relationship Id="rId15" Type="http://schemas.openxmlformats.org/officeDocument/2006/relationships/image" Target="../media/image4.jpg"/><Relationship Id="rId10" Type="http://schemas.openxmlformats.org/officeDocument/2006/relationships/slide" Target="slide10.xml"/><Relationship Id="rId4" Type="http://schemas.openxmlformats.org/officeDocument/2006/relationships/slide" Target="slide9.xml"/><Relationship Id="rId9" Type="http://schemas.openxmlformats.org/officeDocument/2006/relationships/slide" Target="slide8.xml"/><Relationship Id="rId14" Type="http://schemas.openxmlformats.org/officeDocument/2006/relationships/slide" Target="slide1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14.xml"/><Relationship Id="rId1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slide" Target="slide7.xml"/><Relationship Id="rId12" Type="http://schemas.openxmlformats.org/officeDocument/2006/relationships/slide" Target="slide13.xml"/><Relationship Id="rId17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6" Type="http://schemas.openxmlformats.org/officeDocument/2006/relationships/slide" Target="slide1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11" Type="http://schemas.openxmlformats.org/officeDocument/2006/relationships/slide" Target="slide12.xml"/><Relationship Id="rId5" Type="http://schemas.openxmlformats.org/officeDocument/2006/relationships/slide" Target="slide5.xml"/><Relationship Id="rId15" Type="http://schemas.openxmlformats.org/officeDocument/2006/relationships/image" Target="../media/image6.png"/><Relationship Id="rId10" Type="http://schemas.openxmlformats.org/officeDocument/2006/relationships/slide" Target="slide11.xml"/><Relationship Id="rId19" Type="http://schemas.openxmlformats.org/officeDocument/2006/relationships/image" Target="../media/image8.png"/><Relationship Id="rId4" Type="http://schemas.openxmlformats.org/officeDocument/2006/relationships/slide" Target="slide9.xml"/><Relationship Id="rId9" Type="http://schemas.openxmlformats.org/officeDocument/2006/relationships/slide" Target="slide10.xml"/><Relationship Id="rId1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14.xml"/><Relationship Id="rId18" Type="http://schemas.openxmlformats.org/officeDocument/2006/relationships/image" Target="../media/image3.png"/><Relationship Id="rId3" Type="http://schemas.openxmlformats.org/officeDocument/2006/relationships/image" Target="../media/image2.png"/><Relationship Id="rId7" Type="http://schemas.openxmlformats.org/officeDocument/2006/relationships/slide" Target="slide7.xml"/><Relationship Id="rId12" Type="http://schemas.openxmlformats.org/officeDocument/2006/relationships/slide" Target="slide13.xml"/><Relationship Id="rId17" Type="http://schemas.openxmlformats.org/officeDocument/2006/relationships/slide" Target="slide15.xml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11" Type="http://schemas.openxmlformats.org/officeDocument/2006/relationships/slide" Target="slide12.xml"/><Relationship Id="rId5" Type="http://schemas.openxmlformats.org/officeDocument/2006/relationships/slide" Target="slide9.xml"/><Relationship Id="rId15" Type="http://schemas.openxmlformats.org/officeDocument/2006/relationships/image" Target="../media/image6.png"/><Relationship Id="rId10" Type="http://schemas.openxmlformats.org/officeDocument/2006/relationships/slide" Target="slide11.xml"/><Relationship Id="rId4" Type="http://schemas.openxmlformats.org/officeDocument/2006/relationships/slide" Target="slide2.xml"/><Relationship Id="rId9" Type="http://schemas.openxmlformats.org/officeDocument/2006/relationships/slide" Target="slide10.xml"/><Relationship Id="rId1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14.xml"/><Relationship Id="rId18" Type="http://schemas.openxmlformats.org/officeDocument/2006/relationships/image" Target="../media/image3.png"/><Relationship Id="rId3" Type="http://schemas.openxmlformats.org/officeDocument/2006/relationships/image" Target="../media/image2.png"/><Relationship Id="rId7" Type="http://schemas.openxmlformats.org/officeDocument/2006/relationships/slide" Target="slide7.xml"/><Relationship Id="rId12" Type="http://schemas.openxmlformats.org/officeDocument/2006/relationships/slide" Target="slide13.xml"/><Relationship Id="rId17" Type="http://schemas.openxmlformats.org/officeDocument/2006/relationships/slide" Target="slide15.xml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openxmlformats.org/officeDocument/2006/relationships/slide" Target="slide12.xml"/><Relationship Id="rId5" Type="http://schemas.openxmlformats.org/officeDocument/2006/relationships/slide" Target="slide9.xml"/><Relationship Id="rId15" Type="http://schemas.openxmlformats.org/officeDocument/2006/relationships/image" Target="../media/image6.png"/><Relationship Id="rId10" Type="http://schemas.openxmlformats.org/officeDocument/2006/relationships/slide" Target="slide11.xml"/><Relationship Id="rId4" Type="http://schemas.openxmlformats.org/officeDocument/2006/relationships/slide" Target="slide2.xml"/><Relationship Id="rId9" Type="http://schemas.openxmlformats.org/officeDocument/2006/relationships/slide" Target="slide10.xml"/><Relationship Id="rId1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14.xml"/><Relationship Id="rId18" Type="http://schemas.openxmlformats.org/officeDocument/2006/relationships/image" Target="../media/image3.png"/><Relationship Id="rId3" Type="http://schemas.openxmlformats.org/officeDocument/2006/relationships/image" Target="../media/image2.png"/><Relationship Id="rId7" Type="http://schemas.openxmlformats.org/officeDocument/2006/relationships/slide" Target="slide5.xml"/><Relationship Id="rId12" Type="http://schemas.openxmlformats.org/officeDocument/2006/relationships/slide" Target="slide13.xml"/><Relationship Id="rId17" Type="http://schemas.openxmlformats.org/officeDocument/2006/relationships/slide" Target="slide15.xml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openxmlformats.org/officeDocument/2006/relationships/slide" Target="slide12.xml"/><Relationship Id="rId5" Type="http://schemas.openxmlformats.org/officeDocument/2006/relationships/slide" Target="slide9.xml"/><Relationship Id="rId15" Type="http://schemas.openxmlformats.org/officeDocument/2006/relationships/image" Target="../media/image6.png"/><Relationship Id="rId10" Type="http://schemas.openxmlformats.org/officeDocument/2006/relationships/slide" Target="slide11.xml"/><Relationship Id="rId4" Type="http://schemas.openxmlformats.org/officeDocument/2006/relationships/slide" Target="slide2.xml"/><Relationship Id="rId9" Type="http://schemas.openxmlformats.org/officeDocument/2006/relationships/slide" Target="slide10.xml"/><Relationship Id="rId1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6.png"/><Relationship Id="rId4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14.xml"/><Relationship Id="rId18" Type="http://schemas.openxmlformats.org/officeDocument/2006/relationships/image" Target="../media/image3.png"/><Relationship Id="rId3" Type="http://schemas.openxmlformats.org/officeDocument/2006/relationships/image" Target="../media/image2.png"/><Relationship Id="rId7" Type="http://schemas.openxmlformats.org/officeDocument/2006/relationships/slide" Target="slide6.xml"/><Relationship Id="rId12" Type="http://schemas.openxmlformats.org/officeDocument/2006/relationships/slide" Target="slide13.xml"/><Relationship Id="rId17" Type="http://schemas.openxmlformats.org/officeDocument/2006/relationships/slide" Target="slide15.xml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11" Type="http://schemas.openxmlformats.org/officeDocument/2006/relationships/slide" Target="slide12.xml"/><Relationship Id="rId5" Type="http://schemas.openxmlformats.org/officeDocument/2006/relationships/slide" Target="slide4.xml"/><Relationship Id="rId15" Type="http://schemas.openxmlformats.org/officeDocument/2006/relationships/image" Target="../media/image6.png"/><Relationship Id="rId10" Type="http://schemas.openxmlformats.org/officeDocument/2006/relationships/slide" Target="slide11.xml"/><Relationship Id="rId4" Type="http://schemas.openxmlformats.org/officeDocument/2006/relationships/slide" Target="slide2.xml"/><Relationship Id="rId9" Type="http://schemas.openxmlformats.org/officeDocument/2006/relationships/slide" Target="slide10.xml"/><Relationship Id="rId1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>
            <a:hlinkClick r:id="rId3" action="ppaction://hlinksldjump"/>
          </p:cNvPr>
          <p:cNvSpPr/>
          <p:nvPr/>
        </p:nvSpPr>
        <p:spPr>
          <a:xfrm>
            <a:off x="583300" y="3605409"/>
            <a:ext cx="1368753" cy="411773"/>
          </a:xfrm>
          <a:custGeom>
            <a:avLst/>
            <a:gdLst/>
            <a:ahLst/>
            <a:cxnLst/>
            <a:rect l="l" t="t" r="r" b="b"/>
            <a:pathLst>
              <a:path w="1242646" h="571500" extrusionOk="0">
                <a:moveTo>
                  <a:pt x="0" y="0"/>
                </a:moveTo>
                <a:lnTo>
                  <a:pt x="1242646" y="0"/>
                </a:lnTo>
                <a:lnTo>
                  <a:pt x="1242646" y="571500"/>
                </a:lnTo>
                <a:lnTo>
                  <a:pt x="0" y="571500"/>
                </a:lnTo>
                <a:lnTo>
                  <a:pt x="92320" y="285750"/>
                </a:lnTo>
                <a:close/>
              </a:path>
            </a:pathLst>
          </a:custGeom>
          <a:solidFill>
            <a:srgbClr val="F3C2F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تحضير الدروس</a:t>
            </a:r>
            <a:endParaRPr/>
          </a:p>
        </p:txBody>
      </p:sp>
      <p:sp>
        <p:nvSpPr>
          <p:cNvPr id="85" name="Google Shape;85;p1">
            <a:hlinkClick r:id="rId4" action="ppaction://hlinksldjump"/>
          </p:cNvPr>
          <p:cNvSpPr/>
          <p:nvPr/>
        </p:nvSpPr>
        <p:spPr>
          <a:xfrm>
            <a:off x="647616" y="582833"/>
            <a:ext cx="1368753" cy="411773"/>
          </a:xfrm>
          <a:custGeom>
            <a:avLst/>
            <a:gdLst/>
            <a:ahLst/>
            <a:cxnLst/>
            <a:rect l="l" t="t" r="r" b="b"/>
            <a:pathLst>
              <a:path w="1242646" h="571500" extrusionOk="0">
                <a:moveTo>
                  <a:pt x="0" y="0"/>
                </a:moveTo>
                <a:lnTo>
                  <a:pt x="1242646" y="0"/>
                </a:lnTo>
                <a:lnTo>
                  <a:pt x="1242646" y="571500"/>
                </a:lnTo>
                <a:lnTo>
                  <a:pt x="0" y="571500"/>
                </a:lnTo>
                <a:lnTo>
                  <a:pt x="92320" y="285750"/>
                </a:lnTo>
                <a:close/>
              </a:path>
            </a:pathLst>
          </a:custGeom>
          <a:solidFill>
            <a:srgbClr val="F3C2F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محتوى الملف</a:t>
            </a:r>
            <a:endParaRPr/>
          </a:p>
        </p:txBody>
      </p:sp>
      <p:sp>
        <p:nvSpPr>
          <p:cNvPr id="86" name="Google Shape;86;p1">
            <a:hlinkClick r:id="rId5" action="ppaction://hlinksldjump"/>
          </p:cNvPr>
          <p:cNvSpPr/>
          <p:nvPr/>
        </p:nvSpPr>
        <p:spPr>
          <a:xfrm>
            <a:off x="615462" y="1087748"/>
            <a:ext cx="1368753" cy="411773"/>
          </a:xfrm>
          <a:custGeom>
            <a:avLst/>
            <a:gdLst/>
            <a:ahLst/>
            <a:cxnLst/>
            <a:rect l="l" t="t" r="r" b="b"/>
            <a:pathLst>
              <a:path w="1242646" h="571500" extrusionOk="0">
                <a:moveTo>
                  <a:pt x="0" y="0"/>
                </a:moveTo>
                <a:lnTo>
                  <a:pt x="1242646" y="0"/>
                </a:lnTo>
                <a:lnTo>
                  <a:pt x="1242646" y="571500"/>
                </a:lnTo>
                <a:lnTo>
                  <a:pt x="0" y="571500"/>
                </a:lnTo>
                <a:lnTo>
                  <a:pt x="92320" y="285750"/>
                </a:lnTo>
                <a:close/>
              </a:path>
            </a:pathLst>
          </a:custGeom>
          <a:solidFill>
            <a:srgbClr val="2CE1E6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الرؤية والرسالة</a:t>
            </a:r>
            <a:endParaRPr/>
          </a:p>
        </p:txBody>
      </p:sp>
      <p:sp>
        <p:nvSpPr>
          <p:cNvPr id="87" name="Google Shape;87;p1">
            <a:hlinkClick r:id="rId6" action="ppaction://hlinksldjump"/>
          </p:cNvPr>
          <p:cNvSpPr/>
          <p:nvPr/>
        </p:nvSpPr>
        <p:spPr>
          <a:xfrm>
            <a:off x="583298" y="1594393"/>
            <a:ext cx="1368753" cy="411773"/>
          </a:xfrm>
          <a:custGeom>
            <a:avLst/>
            <a:gdLst/>
            <a:ahLst/>
            <a:cxnLst/>
            <a:rect l="l" t="t" r="r" b="b"/>
            <a:pathLst>
              <a:path w="1242646" h="571500" extrusionOk="0">
                <a:moveTo>
                  <a:pt x="0" y="0"/>
                </a:moveTo>
                <a:lnTo>
                  <a:pt x="1242646" y="0"/>
                </a:lnTo>
                <a:lnTo>
                  <a:pt x="1242646" y="571500"/>
                </a:lnTo>
                <a:lnTo>
                  <a:pt x="0" y="571500"/>
                </a:lnTo>
                <a:lnTo>
                  <a:pt x="92320" y="285750"/>
                </a:lnTo>
                <a:close/>
              </a:path>
            </a:pathLst>
          </a:custGeom>
          <a:solidFill>
            <a:srgbClr val="E76F12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السيرة الذاتية</a:t>
            </a:r>
            <a:endParaRPr/>
          </a:p>
        </p:txBody>
      </p:sp>
      <p:sp>
        <p:nvSpPr>
          <p:cNvPr id="88" name="Google Shape;88;p1">
            <a:hlinkClick r:id="rId7" action="ppaction://hlinksldjump"/>
          </p:cNvPr>
          <p:cNvSpPr/>
          <p:nvPr/>
        </p:nvSpPr>
        <p:spPr>
          <a:xfrm>
            <a:off x="583299" y="2101847"/>
            <a:ext cx="1368753" cy="411773"/>
          </a:xfrm>
          <a:custGeom>
            <a:avLst/>
            <a:gdLst/>
            <a:ahLst/>
            <a:cxnLst/>
            <a:rect l="l" t="t" r="r" b="b"/>
            <a:pathLst>
              <a:path w="1242646" h="571500" extrusionOk="0">
                <a:moveTo>
                  <a:pt x="0" y="0"/>
                </a:moveTo>
                <a:lnTo>
                  <a:pt x="1242646" y="0"/>
                </a:lnTo>
                <a:lnTo>
                  <a:pt x="1242646" y="571500"/>
                </a:lnTo>
                <a:lnTo>
                  <a:pt x="0" y="571500"/>
                </a:lnTo>
                <a:lnTo>
                  <a:pt x="92320" y="285750"/>
                </a:lnTo>
                <a:close/>
              </a:path>
            </a:pathLst>
          </a:custGeom>
          <a:solidFill>
            <a:srgbClr val="EA3030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أهداف المادة</a:t>
            </a:r>
            <a:endParaRPr/>
          </a:p>
        </p:txBody>
      </p:sp>
      <p:sp>
        <p:nvSpPr>
          <p:cNvPr id="89" name="Google Shape;89;p1">
            <a:hlinkClick r:id="rId8" action="ppaction://hlinksldjump"/>
          </p:cNvPr>
          <p:cNvSpPr/>
          <p:nvPr/>
        </p:nvSpPr>
        <p:spPr>
          <a:xfrm>
            <a:off x="599382" y="2605533"/>
            <a:ext cx="1368753" cy="411773"/>
          </a:xfrm>
          <a:custGeom>
            <a:avLst/>
            <a:gdLst/>
            <a:ahLst/>
            <a:cxnLst/>
            <a:rect l="l" t="t" r="r" b="b"/>
            <a:pathLst>
              <a:path w="1242646" h="571500" extrusionOk="0">
                <a:moveTo>
                  <a:pt x="0" y="0"/>
                </a:moveTo>
                <a:lnTo>
                  <a:pt x="1242646" y="0"/>
                </a:lnTo>
                <a:lnTo>
                  <a:pt x="1242646" y="571500"/>
                </a:lnTo>
                <a:lnTo>
                  <a:pt x="0" y="571500"/>
                </a:lnTo>
                <a:lnTo>
                  <a:pt x="92320" y="285750"/>
                </a:lnTo>
                <a:close/>
              </a:path>
            </a:pathLst>
          </a:custGeom>
          <a:solidFill>
            <a:srgbClr val="FFE708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توزيع المنهج</a:t>
            </a:r>
            <a:endParaRPr/>
          </a:p>
        </p:txBody>
      </p:sp>
      <p:sp>
        <p:nvSpPr>
          <p:cNvPr id="90" name="Google Shape;90;p1">
            <a:hlinkClick r:id="rId9" action="ppaction://hlinksldjump"/>
          </p:cNvPr>
          <p:cNvSpPr/>
          <p:nvPr/>
        </p:nvSpPr>
        <p:spPr>
          <a:xfrm>
            <a:off x="599382" y="3111188"/>
            <a:ext cx="1368753" cy="411773"/>
          </a:xfrm>
          <a:custGeom>
            <a:avLst/>
            <a:gdLst/>
            <a:ahLst/>
            <a:cxnLst/>
            <a:rect l="l" t="t" r="r" b="b"/>
            <a:pathLst>
              <a:path w="1242646" h="571500" extrusionOk="0">
                <a:moveTo>
                  <a:pt x="0" y="0"/>
                </a:moveTo>
                <a:lnTo>
                  <a:pt x="1242646" y="0"/>
                </a:lnTo>
                <a:lnTo>
                  <a:pt x="1242646" y="571500"/>
                </a:lnTo>
                <a:lnTo>
                  <a:pt x="0" y="571500"/>
                </a:lnTo>
                <a:lnTo>
                  <a:pt x="92320" y="285750"/>
                </a:lnTo>
                <a:close/>
              </a:path>
            </a:pathLst>
          </a:custGeom>
          <a:solidFill>
            <a:srgbClr val="3065EA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جدول الحصص</a:t>
            </a:r>
            <a:endParaRPr/>
          </a:p>
        </p:txBody>
      </p:sp>
      <p:sp>
        <p:nvSpPr>
          <p:cNvPr id="91" name="Google Shape;91;p1">
            <a:hlinkClick r:id="rId10" action="ppaction://hlinksldjump"/>
          </p:cNvPr>
          <p:cNvSpPr/>
          <p:nvPr/>
        </p:nvSpPr>
        <p:spPr>
          <a:xfrm>
            <a:off x="607422" y="4087143"/>
            <a:ext cx="1368753" cy="411773"/>
          </a:xfrm>
          <a:custGeom>
            <a:avLst/>
            <a:gdLst/>
            <a:ahLst/>
            <a:cxnLst/>
            <a:rect l="l" t="t" r="r" b="b"/>
            <a:pathLst>
              <a:path w="1242646" h="571500" extrusionOk="0">
                <a:moveTo>
                  <a:pt x="0" y="0"/>
                </a:moveTo>
                <a:lnTo>
                  <a:pt x="1242646" y="0"/>
                </a:lnTo>
                <a:lnTo>
                  <a:pt x="1242646" y="571500"/>
                </a:lnTo>
                <a:lnTo>
                  <a:pt x="0" y="571500"/>
                </a:lnTo>
                <a:lnTo>
                  <a:pt x="92320" y="285750"/>
                </a:lnTo>
                <a:close/>
              </a:path>
            </a:pathLst>
          </a:custGeom>
          <a:solidFill>
            <a:srgbClr val="2CE1E6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أوراق العمل</a:t>
            </a:r>
            <a:endParaRPr/>
          </a:p>
        </p:txBody>
      </p:sp>
      <p:sp>
        <p:nvSpPr>
          <p:cNvPr id="92" name="Google Shape;92;p1">
            <a:hlinkClick r:id="rId11" action="ppaction://hlinksldjump"/>
          </p:cNvPr>
          <p:cNvSpPr/>
          <p:nvPr/>
        </p:nvSpPr>
        <p:spPr>
          <a:xfrm>
            <a:off x="583301" y="4581588"/>
            <a:ext cx="1368753" cy="411773"/>
          </a:xfrm>
          <a:custGeom>
            <a:avLst/>
            <a:gdLst/>
            <a:ahLst/>
            <a:cxnLst/>
            <a:rect l="l" t="t" r="r" b="b"/>
            <a:pathLst>
              <a:path w="1242646" h="571500" extrusionOk="0">
                <a:moveTo>
                  <a:pt x="0" y="0"/>
                </a:moveTo>
                <a:lnTo>
                  <a:pt x="1242646" y="0"/>
                </a:lnTo>
                <a:lnTo>
                  <a:pt x="1242646" y="571500"/>
                </a:lnTo>
                <a:lnTo>
                  <a:pt x="0" y="571500"/>
                </a:lnTo>
                <a:lnTo>
                  <a:pt x="92320" y="285750"/>
                </a:lnTo>
                <a:close/>
              </a:path>
            </a:pathLst>
          </a:custGeom>
          <a:solidFill>
            <a:srgbClr val="E76F12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الاختبارات</a:t>
            </a:r>
            <a:endParaRPr/>
          </a:p>
        </p:txBody>
      </p:sp>
      <p:sp>
        <p:nvSpPr>
          <p:cNvPr id="93" name="Google Shape;93;p1">
            <a:hlinkClick r:id="rId12" action="ppaction://hlinksldjump"/>
          </p:cNvPr>
          <p:cNvSpPr/>
          <p:nvPr/>
        </p:nvSpPr>
        <p:spPr>
          <a:xfrm>
            <a:off x="599382" y="5062051"/>
            <a:ext cx="1368753" cy="411773"/>
          </a:xfrm>
          <a:custGeom>
            <a:avLst/>
            <a:gdLst/>
            <a:ahLst/>
            <a:cxnLst/>
            <a:rect l="l" t="t" r="r" b="b"/>
            <a:pathLst>
              <a:path w="1242646" h="571500" extrusionOk="0">
                <a:moveTo>
                  <a:pt x="0" y="0"/>
                </a:moveTo>
                <a:lnTo>
                  <a:pt x="1242646" y="0"/>
                </a:lnTo>
                <a:lnTo>
                  <a:pt x="1242646" y="571500"/>
                </a:lnTo>
                <a:lnTo>
                  <a:pt x="0" y="571500"/>
                </a:lnTo>
                <a:lnTo>
                  <a:pt x="92320" y="285750"/>
                </a:lnTo>
                <a:close/>
              </a:path>
            </a:pathLst>
          </a:custGeom>
          <a:solidFill>
            <a:srgbClr val="EA3030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الإحصائيات</a:t>
            </a:r>
            <a:endParaRPr/>
          </a:p>
        </p:txBody>
      </p:sp>
      <p:sp>
        <p:nvSpPr>
          <p:cNvPr id="94" name="Google Shape;94;p1">
            <a:hlinkClick r:id="rId13" action="ppaction://hlinksldjump"/>
          </p:cNvPr>
          <p:cNvSpPr/>
          <p:nvPr/>
        </p:nvSpPr>
        <p:spPr>
          <a:xfrm>
            <a:off x="599382" y="5550552"/>
            <a:ext cx="1368753" cy="411773"/>
          </a:xfrm>
          <a:custGeom>
            <a:avLst/>
            <a:gdLst/>
            <a:ahLst/>
            <a:cxnLst/>
            <a:rect l="l" t="t" r="r" b="b"/>
            <a:pathLst>
              <a:path w="1242646" h="571500" extrusionOk="0">
                <a:moveTo>
                  <a:pt x="0" y="0"/>
                </a:moveTo>
                <a:lnTo>
                  <a:pt x="1242646" y="0"/>
                </a:lnTo>
                <a:lnTo>
                  <a:pt x="1242646" y="571500"/>
                </a:lnTo>
                <a:lnTo>
                  <a:pt x="0" y="571500"/>
                </a:lnTo>
                <a:lnTo>
                  <a:pt x="92320" y="285750"/>
                </a:lnTo>
                <a:close/>
              </a:path>
            </a:pathLst>
          </a:custGeom>
          <a:solidFill>
            <a:srgbClr val="FFE708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الشهادات</a:t>
            </a:r>
            <a:endParaRPr/>
          </a:p>
        </p:txBody>
      </p:sp>
      <p:sp>
        <p:nvSpPr>
          <p:cNvPr id="95" name="Google Shape;95;p1">
            <a:hlinkClick r:id="rId14" action="ppaction://hlinksldjump"/>
          </p:cNvPr>
          <p:cNvSpPr/>
          <p:nvPr/>
        </p:nvSpPr>
        <p:spPr>
          <a:xfrm>
            <a:off x="599385" y="6039053"/>
            <a:ext cx="1368753" cy="411773"/>
          </a:xfrm>
          <a:custGeom>
            <a:avLst/>
            <a:gdLst/>
            <a:ahLst/>
            <a:cxnLst/>
            <a:rect l="l" t="t" r="r" b="b"/>
            <a:pathLst>
              <a:path w="1242646" h="571500" extrusionOk="0">
                <a:moveTo>
                  <a:pt x="0" y="0"/>
                </a:moveTo>
                <a:lnTo>
                  <a:pt x="1242646" y="0"/>
                </a:lnTo>
                <a:lnTo>
                  <a:pt x="1242646" y="571500"/>
                </a:lnTo>
                <a:lnTo>
                  <a:pt x="0" y="571500"/>
                </a:lnTo>
                <a:lnTo>
                  <a:pt x="92320" y="285750"/>
                </a:lnTo>
                <a:close/>
              </a:path>
            </a:pathLst>
          </a:custGeom>
          <a:solidFill>
            <a:srgbClr val="3065EA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الطالبات</a:t>
            </a:r>
            <a:endParaRPr/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BD9BF654-F87B-1AD4-9C6F-A553E3B7D85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952051" y="93961"/>
            <a:ext cx="5214248" cy="6858000"/>
          </a:xfrm>
          <a:prstGeom prst="rect">
            <a:avLst/>
          </a:prstGeom>
        </p:spPr>
      </p:pic>
      <p:sp>
        <p:nvSpPr>
          <p:cNvPr id="3" name="Google Shape;97;p1">
            <a:hlinkClick r:id="rId4" action="ppaction://hlinksldjump"/>
            <a:extLst>
              <a:ext uri="{FF2B5EF4-FFF2-40B4-BE49-F238E27FC236}">
                <a16:creationId xmlns:a16="http://schemas.microsoft.com/office/drawing/2014/main" id="{34BD99CF-857F-FEF9-13CE-2DB0CEB6D006}"/>
              </a:ext>
            </a:extLst>
          </p:cNvPr>
          <p:cNvSpPr/>
          <p:nvPr/>
        </p:nvSpPr>
        <p:spPr>
          <a:xfrm>
            <a:off x="2729632" y="5829974"/>
            <a:ext cx="3675166" cy="934065"/>
          </a:xfrm>
          <a:prstGeom prst="roundRect">
            <a:avLst>
              <a:gd name="adj" fmla="val 16667"/>
            </a:avLst>
          </a:prstGeom>
          <a:solidFill>
            <a:srgbClr val="F4F3A3"/>
          </a:solidFill>
          <a:ln w="12700" cap="flat" cmpd="sng">
            <a:solidFill>
              <a:srgbClr val="17202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000" b="1" i="0" u="none" strike="noStrike" cap="none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اسم المعلمة :</a:t>
            </a:r>
            <a:r>
              <a:rPr lang="ar-SA" sz="1200" b="1" i="0" u="none" strike="noStrike" cap="none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فايزة بنت جابر بن الفيفي</a:t>
            </a:r>
            <a:endParaRPr lang="ar-SA" sz="1200" b="1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000" b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اسم المدرسة: </a:t>
            </a:r>
            <a:r>
              <a:rPr lang="ar-SA" sz="11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ابتدائية الظلفة بتبوك</a:t>
            </a:r>
            <a:endParaRPr lang="ar-SA" sz="2000" b="1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" name="Google Shape;311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84030" y="221902"/>
            <a:ext cx="10199078" cy="6530400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10">
            <a:hlinkClick r:id="rId4" action="ppaction://hlinksldjump"/>
          </p:cNvPr>
          <p:cNvSpPr/>
          <p:nvPr/>
        </p:nvSpPr>
        <p:spPr>
          <a:xfrm>
            <a:off x="199294" y="572965"/>
            <a:ext cx="1336430" cy="411773"/>
          </a:xfrm>
          <a:custGeom>
            <a:avLst/>
            <a:gdLst/>
            <a:ahLst/>
            <a:cxnLst/>
            <a:rect l="l" t="t" r="r" b="b"/>
            <a:pathLst>
              <a:path w="1242646" h="571500" extrusionOk="0">
                <a:moveTo>
                  <a:pt x="0" y="0"/>
                </a:moveTo>
                <a:lnTo>
                  <a:pt x="1242646" y="0"/>
                </a:lnTo>
                <a:lnTo>
                  <a:pt x="1242646" y="571500"/>
                </a:lnTo>
                <a:lnTo>
                  <a:pt x="0" y="571500"/>
                </a:lnTo>
                <a:lnTo>
                  <a:pt x="92320" y="285750"/>
                </a:lnTo>
                <a:close/>
              </a:path>
            </a:pathLst>
          </a:custGeom>
          <a:solidFill>
            <a:srgbClr val="F3C2F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محتوى الملف</a:t>
            </a:r>
            <a:endParaRPr/>
          </a:p>
        </p:txBody>
      </p:sp>
      <p:sp>
        <p:nvSpPr>
          <p:cNvPr id="313" name="Google Shape;313;p10"/>
          <p:cNvSpPr/>
          <p:nvPr/>
        </p:nvSpPr>
        <p:spPr>
          <a:xfrm flipH="1">
            <a:off x="10456116" y="3593351"/>
            <a:ext cx="1629507" cy="411773"/>
          </a:xfrm>
          <a:custGeom>
            <a:avLst/>
            <a:gdLst/>
            <a:ahLst/>
            <a:cxnLst/>
            <a:rect l="l" t="t" r="r" b="b"/>
            <a:pathLst>
              <a:path w="1242646" h="571500" extrusionOk="0">
                <a:moveTo>
                  <a:pt x="0" y="0"/>
                </a:moveTo>
                <a:lnTo>
                  <a:pt x="1242646" y="0"/>
                </a:lnTo>
                <a:lnTo>
                  <a:pt x="1242646" y="571500"/>
                </a:lnTo>
                <a:lnTo>
                  <a:pt x="0" y="571500"/>
                </a:lnTo>
                <a:lnTo>
                  <a:pt x="92320" y="285750"/>
                </a:lnTo>
                <a:close/>
              </a:path>
            </a:pathLst>
          </a:custGeom>
          <a:solidFill>
            <a:srgbClr val="F3C2F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تحضير الدروس</a:t>
            </a:r>
            <a:endParaRPr/>
          </a:p>
        </p:txBody>
      </p:sp>
      <p:sp>
        <p:nvSpPr>
          <p:cNvPr id="314" name="Google Shape;314;p10">
            <a:hlinkClick r:id="rId5" action="ppaction://hlinksldjump"/>
          </p:cNvPr>
          <p:cNvSpPr/>
          <p:nvPr/>
        </p:nvSpPr>
        <p:spPr>
          <a:xfrm>
            <a:off x="179415" y="1075690"/>
            <a:ext cx="1336430" cy="411773"/>
          </a:xfrm>
          <a:custGeom>
            <a:avLst/>
            <a:gdLst/>
            <a:ahLst/>
            <a:cxnLst/>
            <a:rect l="l" t="t" r="r" b="b"/>
            <a:pathLst>
              <a:path w="1242646" h="571500" extrusionOk="0">
                <a:moveTo>
                  <a:pt x="0" y="0"/>
                </a:moveTo>
                <a:lnTo>
                  <a:pt x="1242646" y="0"/>
                </a:lnTo>
                <a:lnTo>
                  <a:pt x="1242646" y="571500"/>
                </a:lnTo>
                <a:lnTo>
                  <a:pt x="0" y="571500"/>
                </a:lnTo>
                <a:lnTo>
                  <a:pt x="92320" y="285750"/>
                </a:lnTo>
                <a:close/>
              </a:path>
            </a:pathLst>
          </a:custGeom>
          <a:solidFill>
            <a:srgbClr val="2CE1E6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الرؤية والرسالة</a:t>
            </a:r>
            <a:endParaRPr/>
          </a:p>
        </p:txBody>
      </p:sp>
      <p:sp>
        <p:nvSpPr>
          <p:cNvPr id="315" name="Google Shape;315;p10">
            <a:hlinkClick r:id="rId6" action="ppaction://hlinksldjump"/>
          </p:cNvPr>
          <p:cNvSpPr/>
          <p:nvPr/>
        </p:nvSpPr>
        <p:spPr>
          <a:xfrm>
            <a:off x="147251" y="1582335"/>
            <a:ext cx="1336430" cy="411773"/>
          </a:xfrm>
          <a:custGeom>
            <a:avLst/>
            <a:gdLst/>
            <a:ahLst/>
            <a:cxnLst/>
            <a:rect l="l" t="t" r="r" b="b"/>
            <a:pathLst>
              <a:path w="1242646" h="571500" extrusionOk="0">
                <a:moveTo>
                  <a:pt x="0" y="0"/>
                </a:moveTo>
                <a:lnTo>
                  <a:pt x="1242646" y="0"/>
                </a:lnTo>
                <a:lnTo>
                  <a:pt x="1242646" y="571500"/>
                </a:lnTo>
                <a:lnTo>
                  <a:pt x="0" y="571500"/>
                </a:lnTo>
                <a:lnTo>
                  <a:pt x="92320" y="285750"/>
                </a:lnTo>
                <a:close/>
              </a:path>
            </a:pathLst>
          </a:custGeom>
          <a:solidFill>
            <a:srgbClr val="E76F12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السيرة الذاتية</a:t>
            </a:r>
            <a:endParaRPr/>
          </a:p>
        </p:txBody>
      </p:sp>
      <p:sp>
        <p:nvSpPr>
          <p:cNvPr id="316" name="Google Shape;316;p10">
            <a:hlinkClick r:id="rId7" action="ppaction://hlinksldjump"/>
          </p:cNvPr>
          <p:cNvSpPr/>
          <p:nvPr/>
        </p:nvSpPr>
        <p:spPr>
          <a:xfrm>
            <a:off x="147252" y="2089789"/>
            <a:ext cx="1336430" cy="411773"/>
          </a:xfrm>
          <a:custGeom>
            <a:avLst/>
            <a:gdLst/>
            <a:ahLst/>
            <a:cxnLst/>
            <a:rect l="l" t="t" r="r" b="b"/>
            <a:pathLst>
              <a:path w="1242646" h="571500" extrusionOk="0">
                <a:moveTo>
                  <a:pt x="0" y="0"/>
                </a:moveTo>
                <a:lnTo>
                  <a:pt x="1242646" y="0"/>
                </a:lnTo>
                <a:lnTo>
                  <a:pt x="1242646" y="571500"/>
                </a:lnTo>
                <a:lnTo>
                  <a:pt x="0" y="571500"/>
                </a:lnTo>
                <a:lnTo>
                  <a:pt x="92320" y="285750"/>
                </a:lnTo>
                <a:close/>
              </a:path>
            </a:pathLst>
          </a:custGeom>
          <a:solidFill>
            <a:srgbClr val="EA3030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أهداف المادة</a:t>
            </a:r>
            <a:endParaRPr/>
          </a:p>
        </p:txBody>
      </p:sp>
      <p:sp>
        <p:nvSpPr>
          <p:cNvPr id="317" name="Google Shape;317;p10">
            <a:hlinkClick r:id="rId8" action="ppaction://hlinksldjump"/>
          </p:cNvPr>
          <p:cNvSpPr/>
          <p:nvPr/>
        </p:nvSpPr>
        <p:spPr>
          <a:xfrm>
            <a:off x="163335" y="2593475"/>
            <a:ext cx="1336430" cy="411773"/>
          </a:xfrm>
          <a:custGeom>
            <a:avLst/>
            <a:gdLst/>
            <a:ahLst/>
            <a:cxnLst/>
            <a:rect l="l" t="t" r="r" b="b"/>
            <a:pathLst>
              <a:path w="1242646" h="571500" extrusionOk="0">
                <a:moveTo>
                  <a:pt x="0" y="0"/>
                </a:moveTo>
                <a:lnTo>
                  <a:pt x="1242646" y="0"/>
                </a:lnTo>
                <a:lnTo>
                  <a:pt x="1242646" y="571500"/>
                </a:lnTo>
                <a:lnTo>
                  <a:pt x="0" y="571500"/>
                </a:lnTo>
                <a:lnTo>
                  <a:pt x="92320" y="285750"/>
                </a:lnTo>
                <a:close/>
              </a:path>
            </a:pathLst>
          </a:custGeom>
          <a:solidFill>
            <a:srgbClr val="FFE708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توزيع المنهج</a:t>
            </a:r>
            <a:endParaRPr/>
          </a:p>
        </p:txBody>
      </p:sp>
      <p:sp>
        <p:nvSpPr>
          <p:cNvPr id="318" name="Google Shape;318;p10">
            <a:hlinkClick r:id="rId9" action="ppaction://hlinksldjump"/>
          </p:cNvPr>
          <p:cNvSpPr/>
          <p:nvPr/>
        </p:nvSpPr>
        <p:spPr>
          <a:xfrm>
            <a:off x="163335" y="3099130"/>
            <a:ext cx="1336430" cy="411773"/>
          </a:xfrm>
          <a:custGeom>
            <a:avLst/>
            <a:gdLst/>
            <a:ahLst/>
            <a:cxnLst/>
            <a:rect l="l" t="t" r="r" b="b"/>
            <a:pathLst>
              <a:path w="1242646" h="571500" extrusionOk="0">
                <a:moveTo>
                  <a:pt x="0" y="0"/>
                </a:moveTo>
                <a:lnTo>
                  <a:pt x="1242646" y="0"/>
                </a:lnTo>
                <a:lnTo>
                  <a:pt x="1242646" y="571500"/>
                </a:lnTo>
                <a:lnTo>
                  <a:pt x="0" y="571500"/>
                </a:lnTo>
                <a:lnTo>
                  <a:pt x="92320" y="285750"/>
                </a:lnTo>
                <a:close/>
              </a:path>
            </a:pathLst>
          </a:custGeom>
          <a:solidFill>
            <a:srgbClr val="3065EA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جدول الحصص</a:t>
            </a:r>
            <a:endParaRPr/>
          </a:p>
        </p:txBody>
      </p:sp>
      <p:sp>
        <p:nvSpPr>
          <p:cNvPr id="319" name="Google Shape;319;p10">
            <a:hlinkClick r:id="rId10" action="ppaction://hlinksldjump"/>
          </p:cNvPr>
          <p:cNvSpPr/>
          <p:nvPr/>
        </p:nvSpPr>
        <p:spPr>
          <a:xfrm>
            <a:off x="147254" y="4569530"/>
            <a:ext cx="1336430" cy="411773"/>
          </a:xfrm>
          <a:custGeom>
            <a:avLst/>
            <a:gdLst/>
            <a:ahLst/>
            <a:cxnLst/>
            <a:rect l="l" t="t" r="r" b="b"/>
            <a:pathLst>
              <a:path w="1242646" h="571500" extrusionOk="0">
                <a:moveTo>
                  <a:pt x="0" y="0"/>
                </a:moveTo>
                <a:lnTo>
                  <a:pt x="1242646" y="0"/>
                </a:lnTo>
                <a:lnTo>
                  <a:pt x="1242646" y="571500"/>
                </a:lnTo>
                <a:lnTo>
                  <a:pt x="0" y="571500"/>
                </a:lnTo>
                <a:lnTo>
                  <a:pt x="92320" y="285750"/>
                </a:lnTo>
                <a:close/>
              </a:path>
            </a:pathLst>
          </a:custGeom>
          <a:solidFill>
            <a:srgbClr val="E76F12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الاختبارات</a:t>
            </a:r>
            <a:endParaRPr/>
          </a:p>
        </p:txBody>
      </p:sp>
      <p:sp>
        <p:nvSpPr>
          <p:cNvPr id="320" name="Google Shape;320;p10">
            <a:hlinkClick r:id="rId11" action="ppaction://hlinksldjump"/>
          </p:cNvPr>
          <p:cNvSpPr/>
          <p:nvPr/>
        </p:nvSpPr>
        <p:spPr>
          <a:xfrm>
            <a:off x="163335" y="5049993"/>
            <a:ext cx="1336430" cy="411773"/>
          </a:xfrm>
          <a:custGeom>
            <a:avLst/>
            <a:gdLst/>
            <a:ahLst/>
            <a:cxnLst/>
            <a:rect l="l" t="t" r="r" b="b"/>
            <a:pathLst>
              <a:path w="1242646" h="571500" extrusionOk="0">
                <a:moveTo>
                  <a:pt x="0" y="0"/>
                </a:moveTo>
                <a:lnTo>
                  <a:pt x="1242646" y="0"/>
                </a:lnTo>
                <a:lnTo>
                  <a:pt x="1242646" y="571500"/>
                </a:lnTo>
                <a:lnTo>
                  <a:pt x="0" y="571500"/>
                </a:lnTo>
                <a:lnTo>
                  <a:pt x="92320" y="285750"/>
                </a:lnTo>
                <a:close/>
              </a:path>
            </a:pathLst>
          </a:custGeom>
          <a:solidFill>
            <a:srgbClr val="EA3030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الإحصائيات</a:t>
            </a:r>
            <a:endParaRPr/>
          </a:p>
        </p:txBody>
      </p:sp>
      <p:sp>
        <p:nvSpPr>
          <p:cNvPr id="321" name="Google Shape;321;p10">
            <a:hlinkClick r:id="rId12" action="ppaction://hlinksldjump"/>
          </p:cNvPr>
          <p:cNvSpPr/>
          <p:nvPr/>
        </p:nvSpPr>
        <p:spPr>
          <a:xfrm>
            <a:off x="163335" y="5538494"/>
            <a:ext cx="1336430" cy="411773"/>
          </a:xfrm>
          <a:custGeom>
            <a:avLst/>
            <a:gdLst/>
            <a:ahLst/>
            <a:cxnLst/>
            <a:rect l="l" t="t" r="r" b="b"/>
            <a:pathLst>
              <a:path w="1242646" h="571500" extrusionOk="0">
                <a:moveTo>
                  <a:pt x="0" y="0"/>
                </a:moveTo>
                <a:lnTo>
                  <a:pt x="1242646" y="0"/>
                </a:lnTo>
                <a:lnTo>
                  <a:pt x="1242646" y="571500"/>
                </a:lnTo>
                <a:lnTo>
                  <a:pt x="0" y="571500"/>
                </a:lnTo>
                <a:lnTo>
                  <a:pt x="92320" y="285750"/>
                </a:lnTo>
                <a:close/>
              </a:path>
            </a:pathLst>
          </a:custGeom>
          <a:solidFill>
            <a:srgbClr val="FFE708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الشهادات</a:t>
            </a:r>
            <a:endParaRPr/>
          </a:p>
        </p:txBody>
      </p:sp>
      <p:sp>
        <p:nvSpPr>
          <p:cNvPr id="322" name="Google Shape;322;p10">
            <a:hlinkClick r:id="rId13" action="ppaction://hlinksldjump"/>
          </p:cNvPr>
          <p:cNvSpPr/>
          <p:nvPr/>
        </p:nvSpPr>
        <p:spPr>
          <a:xfrm>
            <a:off x="163338" y="6026995"/>
            <a:ext cx="1336430" cy="411773"/>
          </a:xfrm>
          <a:custGeom>
            <a:avLst/>
            <a:gdLst/>
            <a:ahLst/>
            <a:cxnLst/>
            <a:rect l="l" t="t" r="r" b="b"/>
            <a:pathLst>
              <a:path w="1242646" h="571500" extrusionOk="0">
                <a:moveTo>
                  <a:pt x="0" y="0"/>
                </a:moveTo>
                <a:lnTo>
                  <a:pt x="1242646" y="0"/>
                </a:lnTo>
                <a:lnTo>
                  <a:pt x="1242646" y="571500"/>
                </a:lnTo>
                <a:lnTo>
                  <a:pt x="0" y="571500"/>
                </a:lnTo>
                <a:lnTo>
                  <a:pt x="92320" y="285750"/>
                </a:lnTo>
                <a:close/>
              </a:path>
            </a:pathLst>
          </a:custGeom>
          <a:solidFill>
            <a:srgbClr val="3065EA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الطالبات</a:t>
            </a:r>
            <a:endParaRPr/>
          </a:p>
        </p:txBody>
      </p:sp>
      <p:pic>
        <p:nvPicPr>
          <p:cNvPr id="323" name="Google Shape;323;p10" descr="صورة تحتوي على منضدة&#10;&#10;تم إنشاء الوصف تلقائياً"/>
          <p:cNvPicPr preferRelativeResize="0"/>
          <p:nvPr/>
        </p:nvPicPr>
        <p:blipFill rotWithShape="1">
          <a:blip r:embed="rId14">
            <a:alphaModFix/>
          </a:blip>
          <a:srcRect t="9915"/>
          <a:stretch/>
        </p:blipFill>
        <p:spPr>
          <a:xfrm>
            <a:off x="1261703" y="369502"/>
            <a:ext cx="4851913" cy="6235200"/>
          </a:xfrm>
          <a:prstGeom prst="roundRect">
            <a:avLst>
              <a:gd name="adj" fmla="val 4465"/>
            </a:avLst>
          </a:prstGeom>
          <a:noFill/>
          <a:ln>
            <a:noFill/>
          </a:ln>
        </p:spPr>
      </p:pic>
      <p:pic>
        <p:nvPicPr>
          <p:cNvPr id="324" name="Google Shape;324;p10" descr="صورة تحتوي على منضدة&#10;&#10;تم إنشاء الوصف تلقائياً"/>
          <p:cNvPicPr preferRelativeResize="0"/>
          <p:nvPr/>
        </p:nvPicPr>
        <p:blipFill rotWithShape="1">
          <a:blip r:embed="rId14">
            <a:alphaModFix/>
          </a:blip>
          <a:srcRect t="9915"/>
          <a:stretch/>
        </p:blipFill>
        <p:spPr>
          <a:xfrm flipH="1">
            <a:off x="6418957" y="400898"/>
            <a:ext cx="4851913" cy="6235200"/>
          </a:xfrm>
          <a:prstGeom prst="roundRect">
            <a:avLst>
              <a:gd name="adj" fmla="val 4465"/>
            </a:avLst>
          </a:prstGeom>
          <a:noFill/>
          <a:ln>
            <a:noFill/>
          </a:ln>
        </p:spPr>
      </p:pic>
      <p:pic>
        <p:nvPicPr>
          <p:cNvPr id="325" name="Google Shape;325;p10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5982141" y="713319"/>
            <a:ext cx="568292" cy="56675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10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8307559" y="507628"/>
            <a:ext cx="1074707" cy="979835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10"/>
          <p:cNvSpPr txBox="1"/>
          <p:nvPr/>
        </p:nvSpPr>
        <p:spPr>
          <a:xfrm>
            <a:off x="7656926" y="1442353"/>
            <a:ext cx="237597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3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أوراق العمل</a:t>
            </a:r>
            <a:endParaRPr/>
          </a:p>
        </p:txBody>
      </p:sp>
      <p:pic>
        <p:nvPicPr>
          <p:cNvPr id="328" name="Google Shape;328;p10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3130066" y="462518"/>
            <a:ext cx="1074707" cy="979835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10"/>
          <p:cNvSpPr txBox="1"/>
          <p:nvPr/>
        </p:nvSpPr>
        <p:spPr>
          <a:xfrm>
            <a:off x="2479433" y="1397243"/>
            <a:ext cx="237597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3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أوراق العمل</a:t>
            </a:r>
            <a:endParaRPr/>
          </a:p>
        </p:txBody>
      </p:sp>
      <p:pic>
        <p:nvPicPr>
          <p:cNvPr id="330" name="Google Shape;330;p10" descr="خروج مع تعبئة خالصة">
            <a:hlinkClick r:id="rId17" action="ppaction://hlinksldjump"/>
          </p:cNvPr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549486" y="24054"/>
            <a:ext cx="518601" cy="518601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10"/>
          <p:cNvSpPr/>
          <p:nvPr/>
        </p:nvSpPr>
        <p:spPr>
          <a:xfrm>
            <a:off x="171375" y="4075085"/>
            <a:ext cx="1336430" cy="411773"/>
          </a:xfrm>
          <a:custGeom>
            <a:avLst/>
            <a:gdLst/>
            <a:ahLst/>
            <a:cxnLst/>
            <a:rect l="l" t="t" r="r" b="b"/>
            <a:pathLst>
              <a:path w="1242646" h="571500" extrusionOk="0">
                <a:moveTo>
                  <a:pt x="0" y="0"/>
                </a:moveTo>
                <a:lnTo>
                  <a:pt x="1242646" y="0"/>
                </a:lnTo>
                <a:lnTo>
                  <a:pt x="1242646" y="571500"/>
                </a:lnTo>
                <a:lnTo>
                  <a:pt x="0" y="571500"/>
                </a:lnTo>
                <a:lnTo>
                  <a:pt x="92320" y="285750"/>
                </a:lnTo>
                <a:close/>
              </a:path>
            </a:pathLst>
          </a:custGeom>
          <a:solidFill>
            <a:srgbClr val="2CE1E6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أوراق العمل</a:t>
            </a:r>
            <a:endParaRPr/>
          </a:p>
        </p:txBody>
      </p:sp>
      <p:graphicFrame>
        <p:nvGraphicFramePr>
          <p:cNvPr id="332" name="Google Shape;332;p10"/>
          <p:cNvGraphicFramePr/>
          <p:nvPr>
            <p:extLst>
              <p:ext uri="{D42A27DB-BD31-4B8C-83A1-F6EECF244321}">
                <p14:modId xmlns:p14="http://schemas.microsoft.com/office/powerpoint/2010/main" val="3191879214"/>
              </p:ext>
            </p:extLst>
          </p:nvPr>
        </p:nvGraphicFramePr>
        <p:xfrm>
          <a:off x="6855774" y="1969932"/>
          <a:ext cx="3931725" cy="4380439"/>
        </p:xfrm>
        <a:graphic>
          <a:graphicData uri="http://schemas.openxmlformats.org/drawingml/2006/table">
            <a:tbl>
              <a:tblPr firstRow="1" bandRow="1">
                <a:noFill/>
                <a:tableStyleId>{C9159F44-6AC1-418F-B49D-1D19E6DE5341}</a:tableStyleId>
              </a:tblPr>
              <a:tblGrid>
                <a:gridCol w="1310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0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0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5777"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800" u="none" strike="noStrike" cap="none">
                          <a:latin typeface="Aref Ruqaa"/>
                          <a:ea typeface="Aref Ruqaa"/>
                          <a:cs typeface="Aref Ruqaa"/>
                          <a:sym typeface="Aref Ruqaa"/>
                        </a:rPr>
                        <a:t>الصف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B8E2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800" u="none" strike="noStrike" cap="none">
                          <a:latin typeface="Aref Ruqaa"/>
                          <a:ea typeface="Aref Ruqaa"/>
                          <a:cs typeface="Aref Ruqaa"/>
                          <a:sym typeface="Aref Ruqaa"/>
                        </a:rPr>
                        <a:t>الفصل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B8E2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800" u="none" strike="noStrike" cap="none">
                          <a:latin typeface="Aref Ruqaa"/>
                          <a:ea typeface="Aref Ruqaa"/>
                          <a:cs typeface="Aref Ruqaa"/>
                          <a:sym typeface="Aref Ruqaa"/>
                        </a:rPr>
                        <a:t>الدرس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B8E2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5777"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200" u="none" strike="noStrike" cap="none">
                          <a:latin typeface="Aref Ruqaa"/>
                          <a:ea typeface="Aref Ruqaa"/>
                          <a:cs typeface="Aref Ruqaa"/>
                          <a:sym typeface="Aref Ruqaa"/>
                        </a:rPr>
                        <a:t>رابع ابتدائي</a:t>
                      </a:r>
                      <a:endParaRPr sz="1200" u="none" strike="noStrike" cap="none">
                        <a:latin typeface="Aref Ruqaa"/>
                        <a:ea typeface="Aref Ruqaa"/>
                        <a:cs typeface="Aref Ruqaa"/>
                        <a:sym typeface="Aref Ruqaa"/>
                      </a:endParaRPr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200" u="none" strike="noStrike" cap="none">
                          <a:latin typeface="Aref Ruqaa"/>
                          <a:ea typeface="Aref Ruqaa"/>
                          <a:cs typeface="Aref Ruqaa"/>
                          <a:sym typeface="Aref Ruqaa"/>
                        </a:rPr>
                        <a:t>رابع ابتدائي</a:t>
                      </a:r>
                      <a:endParaRPr sz="1200" u="none" strike="noStrike" cap="none">
                        <a:latin typeface="Aref Ruqaa"/>
                        <a:ea typeface="Aref Ruqaa"/>
                        <a:cs typeface="Aref Ruqaa"/>
                        <a:sym typeface="Aref Ruqaa"/>
                      </a:endParaRPr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400" u="none" strike="noStrike" cap="none">
                          <a:latin typeface="Aref Ruqaa"/>
                          <a:ea typeface="Aref Ruqaa"/>
                          <a:cs typeface="Aref Ruqaa"/>
                          <a:sym typeface="Aref Ruqaa"/>
                        </a:rPr>
                        <a:t>الأمراض</a:t>
                      </a:r>
                      <a:endParaRPr sz="1400" u="none" strike="noStrike" cap="none">
                        <a:latin typeface="Aref Ruqaa"/>
                        <a:ea typeface="Aref Ruqaa"/>
                        <a:cs typeface="Aref Ruqaa"/>
                        <a:sym typeface="Aref Ruqaa"/>
                      </a:endParaRPr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5777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ar-SA" sz="1200" u="none" strike="noStrike" cap="none">
                          <a:latin typeface="Aref Ruqaa"/>
                          <a:ea typeface="Aref Ruqaa"/>
                          <a:cs typeface="Aref Ruqaa"/>
                          <a:sym typeface="Aref Ruqaa"/>
                        </a:rPr>
                        <a:t>رابع ابتدائي</a:t>
                      </a:r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ar-SA" sz="1200" u="none" strike="noStrike" cap="none">
                          <a:latin typeface="Aref Ruqaa"/>
                          <a:ea typeface="Aref Ruqaa"/>
                          <a:cs typeface="Aref Ruqaa"/>
                          <a:sym typeface="Aref Ruqaa"/>
                        </a:rPr>
                        <a:t>رابع ابتدائي</a:t>
                      </a:r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400" u="none" strike="noStrike" cap="none"/>
                        <a:t>العدوى وانتقالها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5777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ar-SA" sz="1200" u="none" strike="noStrike" cap="none">
                          <a:latin typeface="Aref Ruqaa"/>
                          <a:ea typeface="Aref Ruqaa"/>
                          <a:cs typeface="Aref Ruqaa"/>
                          <a:sym typeface="Aref Ruqaa"/>
                        </a:rPr>
                        <a:t>رابع ابتدائي</a:t>
                      </a:r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ar-SA" sz="1200" u="none" strike="noStrike" cap="none">
                          <a:latin typeface="Aref Ruqaa"/>
                          <a:ea typeface="Aref Ruqaa"/>
                          <a:cs typeface="Aref Ruqaa"/>
                          <a:sym typeface="Aref Ruqaa"/>
                        </a:rPr>
                        <a:t>رابع ابتدائي</a:t>
                      </a:r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400" u="none" strike="noStrike" cap="none"/>
                        <a:t>المحافظة على الصحة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5777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ar-SA" sz="1200" u="none" strike="noStrike" cap="none">
                          <a:latin typeface="Aref Ruqaa"/>
                          <a:ea typeface="Aref Ruqaa"/>
                          <a:cs typeface="Aref Ruqaa"/>
                          <a:sym typeface="Aref Ruqaa"/>
                        </a:rPr>
                        <a:t>رابع ابتدائي</a:t>
                      </a:r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ar-SA" sz="1200" u="none" strike="noStrike" cap="none">
                          <a:latin typeface="Aref Ruqaa"/>
                          <a:ea typeface="Aref Ruqaa"/>
                          <a:cs typeface="Aref Ruqaa"/>
                          <a:sym typeface="Aref Ruqaa"/>
                        </a:rPr>
                        <a:t>رابع ابتدائي</a:t>
                      </a:r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400" u="none" strike="noStrike" cap="none"/>
                        <a:t>الغذاء والتغذية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5777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ar-SA" sz="1200" u="none" strike="noStrike" cap="none">
                          <a:latin typeface="Aref Ruqaa"/>
                          <a:ea typeface="Aref Ruqaa"/>
                          <a:cs typeface="Aref Ruqaa"/>
                          <a:sym typeface="Aref Ruqaa"/>
                        </a:rPr>
                        <a:t>رابع ابتدائي</a:t>
                      </a:r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ar-SA" sz="1200" u="none" strike="noStrike" cap="none">
                          <a:latin typeface="Aref Ruqaa"/>
                          <a:ea typeface="Aref Ruqaa"/>
                          <a:cs typeface="Aref Ruqaa"/>
                          <a:sym typeface="Aref Ruqaa"/>
                        </a:rPr>
                        <a:t>رابع ابتدائي</a:t>
                      </a:r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400" u="none" strike="noStrike" cap="none"/>
                        <a:t>المعادن والصخور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5777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ar-SA" sz="1200" u="none" strike="noStrike" cap="none">
                          <a:latin typeface="Aref Ruqaa"/>
                          <a:ea typeface="Aref Ruqaa"/>
                          <a:cs typeface="Aref Ruqaa"/>
                          <a:sym typeface="Aref Ruqaa"/>
                        </a:rPr>
                        <a:t>رابع ابتدائي</a:t>
                      </a:r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ar-SA" sz="1200" u="none" strike="noStrike" cap="none">
                          <a:latin typeface="Aref Ruqaa"/>
                          <a:ea typeface="Aref Ruqaa"/>
                          <a:cs typeface="Aref Ruqaa"/>
                          <a:sym typeface="Aref Ruqaa"/>
                        </a:rPr>
                        <a:t>رابع ابتدائي</a:t>
                      </a:r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400" u="none" strike="noStrike" cap="none"/>
                        <a:t>الماء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333" name="Google Shape;333;p10"/>
          <p:cNvGraphicFramePr/>
          <p:nvPr>
            <p:extLst>
              <p:ext uri="{D42A27DB-BD31-4B8C-83A1-F6EECF244321}">
                <p14:modId xmlns:p14="http://schemas.microsoft.com/office/powerpoint/2010/main" val="1115117301"/>
              </p:ext>
            </p:extLst>
          </p:nvPr>
        </p:nvGraphicFramePr>
        <p:xfrm>
          <a:off x="1767030" y="1994107"/>
          <a:ext cx="3931725" cy="4356262"/>
        </p:xfrm>
        <a:graphic>
          <a:graphicData uri="http://schemas.openxmlformats.org/drawingml/2006/table">
            <a:tbl>
              <a:tblPr firstRow="1" bandRow="1">
                <a:noFill/>
                <a:tableStyleId>{C9159F44-6AC1-418F-B49D-1D19E6DE5341}</a:tableStyleId>
              </a:tblPr>
              <a:tblGrid>
                <a:gridCol w="1310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0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0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8034"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800" u="none" strike="noStrike" cap="none">
                          <a:latin typeface="Aref Ruqaa"/>
                          <a:ea typeface="Aref Ruqaa"/>
                          <a:cs typeface="Aref Ruqaa"/>
                          <a:sym typeface="Aref Ruqaa"/>
                        </a:rPr>
                        <a:t>الصف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B8E2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800" u="none" strike="noStrike" cap="none">
                          <a:latin typeface="Aref Ruqaa"/>
                          <a:ea typeface="Aref Ruqaa"/>
                          <a:cs typeface="Aref Ruqaa"/>
                          <a:sym typeface="Aref Ruqaa"/>
                        </a:rPr>
                        <a:t>الفصل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B8E2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800" u="none" strike="noStrike" cap="none">
                          <a:latin typeface="Aref Ruqaa"/>
                          <a:ea typeface="Aref Ruqaa"/>
                          <a:cs typeface="Aref Ruqaa"/>
                          <a:sym typeface="Aref Ruqaa"/>
                        </a:rPr>
                        <a:t>الدرس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B8E2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8034"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200" u="none" strike="noStrike" cap="none">
                          <a:latin typeface="Aref Ruqaa"/>
                          <a:ea typeface="Aref Ruqaa"/>
                          <a:cs typeface="Aref Ruqaa"/>
                          <a:sym typeface="Aref Ruqaa"/>
                        </a:rPr>
                        <a:t>رابع ابتدائي</a:t>
                      </a:r>
                      <a:endParaRPr sz="1200" u="none" strike="noStrike" cap="none">
                        <a:latin typeface="Aref Ruqaa"/>
                        <a:ea typeface="Aref Ruqaa"/>
                        <a:cs typeface="Aref Ruqaa"/>
                        <a:sym typeface="Aref Ruqaa"/>
                      </a:endParaRPr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200" u="none" strike="noStrike" cap="none">
                          <a:latin typeface="Aref Ruqaa"/>
                          <a:ea typeface="Aref Ruqaa"/>
                          <a:cs typeface="Aref Ruqaa"/>
                          <a:sym typeface="Aref Ruqaa"/>
                        </a:rPr>
                        <a:t>رابع ابتدائي</a:t>
                      </a:r>
                      <a:endParaRPr sz="1200" u="none" strike="noStrike" cap="none">
                        <a:latin typeface="Aref Ruqaa"/>
                        <a:ea typeface="Aref Ruqaa"/>
                        <a:cs typeface="Aref Ruqaa"/>
                        <a:sym typeface="Aref Ruqaa"/>
                      </a:endParaRPr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400" u="none" strike="noStrike" cap="none">
                          <a:latin typeface="Aref Ruqaa"/>
                          <a:ea typeface="Aref Ruqaa"/>
                          <a:cs typeface="Aref Ruqaa"/>
                          <a:sym typeface="Aref Ruqaa"/>
                        </a:rPr>
                        <a:t>الأرض والشمس والقمر</a:t>
                      </a:r>
                      <a:endParaRPr sz="1400" u="none" strike="noStrike" cap="none">
                        <a:latin typeface="Aref Ruqaa"/>
                        <a:ea typeface="Aref Ruqaa"/>
                        <a:cs typeface="Aref Ruqaa"/>
                        <a:sym typeface="Aref Ruqaa"/>
                      </a:endParaRPr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8034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ar-SA" sz="1200" u="none" strike="noStrike" cap="none">
                          <a:latin typeface="Aref Ruqaa"/>
                          <a:ea typeface="Aref Ruqaa"/>
                          <a:cs typeface="Aref Ruqaa"/>
                          <a:sym typeface="Aref Ruqaa"/>
                        </a:rPr>
                        <a:t>رابع ابتدائي</a:t>
                      </a:r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ar-SA" sz="1200" u="none" strike="noStrike" cap="none">
                          <a:latin typeface="Aref Ruqaa"/>
                          <a:ea typeface="Aref Ruqaa"/>
                          <a:cs typeface="Aref Ruqaa"/>
                          <a:sym typeface="Aref Ruqaa"/>
                        </a:rPr>
                        <a:t>رابع ابتدائي</a:t>
                      </a:r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400" u="none" strike="noStrike" cap="none"/>
                        <a:t>النُظامُ الشّمسيّ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8034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ar-SA" sz="1200" u="none" strike="noStrike" cap="none">
                          <a:latin typeface="Aref Ruqaa"/>
                          <a:ea typeface="Aref Ruqaa"/>
                          <a:cs typeface="Aref Ruqaa"/>
                          <a:sym typeface="Aref Ruqaa"/>
                        </a:rPr>
                        <a:t>رابع ابتدائي</a:t>
                      </a:r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ar-SA" sz="1200" u="none" strike="noStrike" cap="none">
                          <a:latin typeface="Aref Ruqaa"/>
                          <a:ea typeface="Aref Ruqaa"/>
                          <a:cs typeface="Aref Ruqaa"/>
                          <a:sym typeface="Aref Ruqaa"/>
                        </a:rPr>
                        <a:t>رابع ابتدائي</a:t>
                      </a:r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400" u="none" strike="noStrike" cap="none"/>
                        <a:t>الأمراض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8042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ar-SA" sz="1200" u="none" strike="noStrike" cap="none">
                          <a:latin typeface="Aref Ruqaa"/>
                          <a:ea typeface="Aref Ruqaa"/>
                          <a:cs typeface="Aref Ruqaa"/>
                          <a:sym typeface="Aref Ruqaa"/>
                        </a:rPr>
                        <a:t>رابع ابتدائي</a:t>
                      </a:r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ar-SA" sz="1200" u="none" strike="noStrike" cap="none">
                          <a:latin typeface="Aref Ruqaa"/>
                          <a:ea typeface="Aref Ruqaa"/>
                          <a:cs typeface="Aref Ruqaa"/>
                          <a:sym typeface="Aref Ruqaa"/>
                        </a:rPr>
                        <a:t>رابع ابتدائي</a:t>
                      </a:r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400" u="none" strike="noStrike" cap="none"/>
                        <a:t>العدوى وانتقالها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48042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ar-SA" sz="1200" u="none" strike="noStrike" cap="none">
                          <a:latin typeface="Aref Ruqaa"/>
                          <a:ea typeface="Aref Ruqaa"/>
                          <a:cs typeface="Aref Ruqaa"/>
                          <a:sym typeface="Aref Ruqaa"/>
                        </a:rPr>
                        <a:t>رابع ابتدائي</a:t>
                      </a:r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ar-SA" sz="1200" u="none" strike="noStrike" cap="none">
                          <a:latin typeface="Aref Ruqaa"/>
                          <a:ea typeface="Aref Ruqaa"/>
                          <a:cs typeface="Aref Ruqaa"/>
                          <a:sym typeface="Aref Ruqaa"/>
                        </a:rPr>
                        <a:t>رابع ابتدائي</a:t>
                      </a:r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400" u="none" strike="noStrike" cap="none"/>
                        <a:t>المحافظة على الصحة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48042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ar-SA" sz="1200" u="none" strike="noStrike" cap="none">
                          <a:latin typeface="Aref Ruqaa"/>
                          <a:ea typeface="Aref Ruqaa"/>
                          <a:cs typeface="Aref Ruqaa"/>
                          <a:sym typeface="Aref Ruqaa"/>
                        </a:rPr>
                        <a:t>رابع ابتدائي</a:t>
                      </a:r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ar-SA" sz="1200" u="none" strike="noStrike" cap="none">
                          <a:latin typeface="Aref Ruqaa"/>
                          <a:ea typeface="Aref Ruqaa"/>
                          <a:cs typeface="Aref Ruqaa"/>
                          <a:sym typeface="Aref Ruqaa"/>
                        </a:rPr>
                        <a:t>رابع ابتدائي</a:t>
                      </a:r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400" u="none" strike="noStrike" cap="none"/>
                        <a:t>الغذاء والتغذية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" name="Google Shape;338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84030" y="221902"/>
            <a:ext cx="10199078" cy="6530400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11">
            <a:hlinkClick r:id="rId4" action="ppaction://hlinksldjump"/>
          </p:cNvPr>
          <p:cNvSpPr/>
          <p:nvPr/>
        </p:nvSpPr>
        <p:spPr>
          <a:xfrm>
            <a:off x="199293" y="572965"/>
            <a:ext cx="1371599" cy="411773"/>
          </a:xfrm>
          <a:custGeom>
            <a:avLst/>
            <a:gdLst/>
            <a:ahLst/>
            <a:cxnLst/>
            <a:rect l="l" t="t" r="r" b="b"/>
            <a:pathLst>
              <a:path w="1242646" h="571500" extrusionOk="0">
                <a:moveTo>
                  <a:pt x="0" y="0"/>
                </a:moveTo>
                <a:lnTo>
                  <a:pt x="1242646" y="0"/>
                </a:lnTo>
                <a:lnTo>
                  <a:pt x="1242646" y="571500"/>
                </a:lnTo>
                <a:lnTo>
                  <a:pt x="0" y="571500"/>
                </a:lnTo>
                <a:lnTo>
                  <a:pt x="92320" y="285750"/>
                </a:lnTo>
                <a:close/>
              </a:path>
            </a:pathLst>
          </a:custGeom>
          <a:solidFill>
            <a:srgbClr val="F3C2F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محتوى الملف</a:t>
            </a:r>
            <a:endParaRPr/>
          </a:p>
        </p:txBody>
      </p:sp>
      <p:sp>
        <p:nvSpPr>
          <p:cNvPr id="340" name="Google Shape;340;p11">
            <a:hlinkClick r:id="rId5" action="ppaction://hlinksldjump"/>
          </p:cNvPr>
          <p:cNvSpPr/>
          <p:nvPr/>
        </p:nvSpPr>
        <p:spPr>
          <a:xfrm>
            <a:off x="147252" y="3593351"/>
            <a:ext cx="1371599" cy="411773"/>
          </a:xfrm>
          <a:custGeom>
            <a:avLst/>
            <a:gdLst/>
            <a:ahLst/>
            <a:cxnLst/>
            <a:rect l="l" t="t" r="r" b="b"/>
            <a:pathLst>
              <a:path w="1242646" h="571500" extrusionOk="0">
                <a:moveTo>
                  <a:pt x="0" y="0"/>
                </a:moveTo>
                <a:lnTo>
                  <a:pt x="1242646" y="0"/>
                </a:lnTo>
                <a:lnTo>
                  <a:pt x="1242646" y="571500"/>
                </a:lnTo>
                <a:lnTo>
                  <a:pt x="0" y="571500"/>
                </a:lnTo>
                <a:lnTo>
                  <a:pt x="92320" y="285750"/>
                </a:lnTo>
                <a:close/>
              </a:path>
            </a:pathLst>
          </a:custGeom>
          <a:solidFill>
            <a:srgbClr val="F3C2F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تحضير الدروس</a:t>
            </a:r>
            <a:endParaRPr/>
          </a:p>
        </p:txBody>
      </p:sp>
      <p:sp>
        <p:nvSpPr>
          <p:cNvPr id="341" name="Google Shape;341;p11">
            <a:hlinkClick r:id="rId6" action="ppaction://hlinksldjump"/>
          </p:cNvPr>
          <p:cNvSpPr/>
          <p:nvPr/>
        </p:nvSpPr>
        <p:spPr>
          <a:xfrm>
            <a:off x="179414" y="1075690"/>
            <a:ext cx="1371599" cy="411773"/>
          </a:xfrm>
          <a:custGeom>
            <a:avLst/>
            <a:gdLst/>
            <a:ahLst/>
            <a:cxnLst/>
            <a:rect l="l" t="t" r="r" b="b"/>
            <a:pathLst>
              <a:path w="1242646" h="571500" extrusionOk="0">
                <a:moveTo>
                  <a:pt x="0" y="0"/>
                </a:moveTo>
                <a:lnTo>
                  <a:pt x="1242646" y="0"/>
                </a:lnTo>
                <a:lnTo>
                  <a:pt x="1242646" y="571500"/>
                </a:lnTo>
                <a:lnTo>
                  <a:pt x="0" y="571500"/>
                </a:lnTo>
                <a:lnTo>
                  <a:pt x="92320" y="285750"/>
                </a:lnTo>
                <a:close/>
              </a:path>
            </a:pathLst>
          </a:custGeom>
          <a:solidFill>
            <a:srgbClr val="2CE1E6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الرؤية والرسالة</a:t>
            </a:r>
            <a:endParaRPr/>
          </a:p>
        </p:txBody>
      </p:sp>
      <p:sp>
        <p:nvSpPr>
          <p:cNvPr id="342" name="Google Shape;342;p11">
            <a:hlinkClick r:id="rId7" action="ppaction://hlinksldjump"/>
          </p:cNvPr>
          <p:cNvSpPr/>
          <p:nvPr/>
        </p:nvSpPr>
        <p:spPr>
          <a:xfrm>
            <a:off x="147250" y="1582335"/>
            <a:ext cx="1371599" cy="411773"/>
          </a:xfrm>
          <a:custGeom>
            <a:avLst/>
            <a:gdLst/>
            <a:ahLst/>
            <a:cxnLst/>
            <a:rect l="l" t="t" r="r" b="b"/>
            <a:pathLst>
              <a:path w="1242646" h="571500" extrusionOk="0">
                <a:moveTo>
                  <a:pt x="0" y="0"/>
                </a:moveTo>
                <a:lnTo>
                  <a:pt x="1242646" y="0"/>
                </a:lnTo>
                <a:lnTo>
                  <a:pt x="1242646" y="571500"/>
                </a:lnTo>
                <a:lnTo>
                  <a:pt x="0" y="571500"/>
                </a:lnTo>
                <a:lnTo>
                  <a:pt x="92320" y="285750"/>
                </a:lnTo>
                <a:close/>
              </a:path>
            </a:pathLst>
          </a:custGeom>
          <a:solidFill>
            <a:srgbClr val="E76F12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السيرة الذاتية</a:t>
            </a:r>
            <a:endParaRPr/>
          </a:p>
        </p:txBody>
      </p:sp>
      <p:sp>
        <p:nvSpPr>
          <p:cNvPr id="343" name="Google Shape;343;p11">
            <a:hlinkClick r:id="rId8" action="ppaction://hlinksldjump"/>
          </p:cNvPr>
          <p:cNvSpPr/>
          <p:nvPr/>
        </p:nvSpPr>
        <p:spPr>
          <a:xfrm>
            <a:off x="147251" y="2089789"/>
            <a:ext cx="1371599" cy="411773"/>
          </a:xfrm>
          <a:custGeom>
            <a:avLst/>
            <a:gdLst/>
            <a:ahLst/>
            <a:cxnLst/>
            <a:rect l="l" t="t" r="r" b="b"/>
            <a:pathLst>
              <a:path w="1242646" h="571500" extrusionOk="0">
                <a:moveTo>
                  <a:pt x="0" y="0"/>
                </a:moveTo>
                <a:lnTo>
                  <a:pt x="1242646" y="0"/>
                </a:lnTo>
                <a:lnTo>
                  <a:pt x="1242646" y="571500"/>
                </a:lnTo>
                <a:lnTo>
                  <a:pt x="0" y="571500"/>
                </a:lnTo>
                <a:lnTo>
                  <a:pt x="92320" y="285750"/>
                </a:lnTo>
                <a:close/>
              </a:path>
            </a:pathLst>
          </a:custGeom>
          <a:solidFill>
            <a:srgbClr val="EA3030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أهداف المادة</a:t>
            </a:r>
            <a:endParaRPr/>
          </a:p>
        </p:txBody>
      </p:sp>
      <p:sp>
        <p:nvSpPr>
          <p:cNvPr id="344" name="Google Shape;344;p11">
            <a:hlinkClick r:id="rId9" action="ppaction://hlinksldjump"/>
          </p:cNvPr>
          <p:cNvSpPr/>
          <p:nvPr/>
        </p:nvSpPr>
        <p:spPr>
          <a:xfrm>
            <a:off x="163334" y="2593475"/>
            <a:ext cx="1371599" cy="411773"/>
          </a:xfrm>
          <a:custGeom>
            <a:avLst/>
            <a:gdLst/>
            <a:ahLst/>
            <a:cxnLst/>
            <a:rect l="l" t="t" r="r" b="b"/>
            <a:pathLst>
              <a:path w="1242646" h="571500" extrusionOk="0">
                <a:moveTo>
                  <a:pt x="0" y="0"/>
                </a:moveTo>
                <a:lnTo>
                  <a:pt x="1242646" y="0"/>
                </a:lnTo>
                <a:lnTo>
                  <a:pt x="1242646" y="571500"/>
                </a:lnTo>
                <a:lnTo>
                  <a:pt x="0" y="571500"/>
                </a:lnTo>
                <a:lnTo>
                  <a:pt x="92320" y="285750"/>
                </a:lnTo>
                <a:close/>
              </a:path>
            </a:pathLst>
          </a:custGeom>
          <a:solidFill>
            <a:srgbClr val="FFE708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توزيع المنهج</a:t>
            </a:r>
            <a:endParaRPr/>
          </a:p>
        </p:txBody>
      </p:sp>
      <p:sp>
        <p:nvSpPr>
          <p:cNvPr id="345" name="Google Shape;345;p11">
            <a:hlinkClick r:id="rId10" action="ppaction://hlinksldjump"/>
          </p:cNvPr>
          <p:cNvSpPr/>
          <p:nvPr/>
        </p:nvSpPr>
        <p:spPr>
          <a:xfrm>
            <a:off x="163334" y="3099130"/>
            <a:ext cx="1371599" cy="411773"/>
          </a:xfrm>
          <a:custGeom>
            <a:avLst/>
            <a:gdLst/>
            <a:ahLst/>
            <a:cxnLst/>
            <a:rect l="l" t="t" r="r" b="b"/>
            <a:pathLst>
              <a:path w="1242646" h="571500" extrusionOk="0">
                <a:moveTo>
                  <a:pt x="0" y="0"/>
                </a:moveTo>
                <a:lnTo>
                  <a:pt x="1242646" y="0"/>
                </a:lnTo>
                <a:lnTo>
                  <a:pt x="1242646" y="571500"/>
                </a:lnTo>
                <a:lnTo>
                  <a:pt x="0" y="571500"/>
                </a:lnTo>
                <a:lnTo>
                  <a:pt x="92320" y="285750"/>
                </a:lnTo>
                <a:close/>
              </a:path>
            </a:pathLst>
          </a:custGeom>
          <a:solidFill>
            <a:srgbClr val="3065EA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جدول الحصص</a:t>
            </a:r>
            <a:endParaRPr/>
          </a:p>
        </p:txBody>
      </p:sp>
      <p:sp>
        <p:nvSpPr>
          <p:cNvPr id="346" name="Google Shape;346;p11"/>
          <p:cNvSpPr/>
          <p:nvPr/>
        </p:nvSpPr>
        <p:spPr>
          <a:xfrm flipH="1">
            <a:off x="10456116" y="4075085"/>
            <a:ext cx="1629507" cy="411773"/>
          </a:xfrm>
          <a:custGeom>
            <a:avLst/>
            <a:gdLst/>
            <a:ahLst/>
            <a:cxnLst/>
            <a:rect l="l" t="t" r="r" b="b"/>
            <a:pathLst>
              <a:path w="1242646" h="571500" extrusionOk="0">
                <a:moveTo>
                  <a:pt x="0" y="0"/>
                </a:moveTo>
                <a:lnTo>
                  <a:pt x="1242646" y="0"/>
                </a:lnTo>
                <a:lnTo>
                  <a:pt x="1242646" y="571500"/>
                </a:lnTo>
                <a:lnTo>
                  <a:pt x="0" y="571500"/>
                </a:lnTo>
                <a:lnTo>
                  <a:pt x="92320" y="285750"/>
                </a:lnTo>
                <a:close/>
              </a:path>
            </a:pathLst>
          </a:custGeom>
          <a:solidFill>
            <a:srgbClr val="2CE1E6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أوراق العمل</a:t>
            </a:r>
            <a:endParaRPr/>
          </a:p>
        </p:txBody>
      </p:sp>
      <p:sp>
        <p:nvSpPr>
          <p:cNvPr id="347" name="Google Shape;347;p11">
            <a:hlinkClick r:id="rId11" action="ppaction://hlinksldjump"/>
          </p:cNvPr>
          <p:cNvSpPr/>
          <p:nvPr/>
        </p:nvSpPr>
        <p:spPr>
          <a:xfrm>
            <a:off x="163334" y="5049993"/>
            <a:ext cx="1371599" cy="411773"/>
          </a:xfrm>
          <a:custGeom>
            <a:avLst/>
            <a:gdLst/>
            <a:ahLst/>
            <a:cxnLst/>
            <a:rect l="l" t="t" r="r" b="b"/>
            <a:pathLst>
              <a:path w="1242646" h="571500" extrusionOk="0">
                <a:moveTo>
                  <a:pt x="0" y="0"/>
                </a:moveTo>
                <a:lnTo>
                  <a:pt x="1242646" y="0"/>
                </a:lnTo>
                <a:lnTo>
                  <a:pt x="1242646" y="571500"/>
                </a:lnTo>
                <a:lnTo>
                  <a:pt x="0" y="571500"/>
                </a:lnTo>
                <a:lnTo>
                  <a:pt x="92320" y="285750"/>
                </a:lnTo>
                <a:close/>
              </a:path>
            </a:pathLst>
          </a:custGeom>
          <a:solidFill>
            <a:srgbClr val="EA3030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الإحصائيات</a:t>
            </a:r>
            <a:endParaRPr/>
          </a:p>
        </p:txBody>
      </p:sp>
      <p:sp>
        <p:nvSpPr>
          <p:cNvPr id="348" name="Google Shape;348;p11">
            <a:hlinkClick r:id="rId12" action="ppaction://hlinksldjump"/>
          </p:cNvPr>
          <p:cNvSpPr/>
          <p:nvPr/>
        </p:nvSpPr>
        <p:spPr>
          <a:xfrm>
            <a:off x="163334" y="5538494"/>
            <a:ext cx="1371599" cy="411773"/>
          </a:xfrm>
          <a:custGeom>
            <a:avLst/>
            <a:gdLst/>
            <a:ahLst/>
            <a:cxnLst/>
            <a:rect l="l" t="t" r="r" b="b"/>
            <a:pathLst>
              <a:path w="1242646" h="571500" extrusionOk="0">
                <a:moveTo>
                  <a:pt x="0" y="0"/>
                </a:moveTo>
                <a:lnTo>
                  <a:pt x="1242646" y="0"/>
                </a:lnTo>
                <a:lnTo>
                  <a:pt x="1242646" y="571500"/>
                </a:lnTo>
                <a:lnTo>
                  <a:pt x="0" y="571500"/>
                </a:lnTo>
                <a:lnTo>
                  <a:pt x="92320" y="285750"/>
                </a:lnTo>
                <a:close/>
              </a:path>
            </a:pathLst>
          </a:custGeom>
          <a:solidFill>
            <a:srgbClr val="FFE708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الشهادات</a:t>
            </a:r>
            <a:endParaRPr/>
          </a:p>
        </p:txBody>
      </p:sp>
      <p:sp>
        <p:nvSpPr>
          <p:cNvPr id="349" name="Google Shape;349;p11">
            <a:hlinkClick r:id="rId13" action="ppaction://hlinksldjump"/>
          </p:cNvPr>
          <p:cNvSpPr/>
          <p:nvPr/>
        </p:nvSpPr>
        <p:spPr>
          <a:xfrm>
            <a:off x="163337" y="6026995"/>
            <a:ext cx="1371599" cy="411773"/>
          </a:xfrm>
          <a:custGeom>
            <a:avLst/>
            <a:gdLst/>
            <a:ahLst/>
            <a:cxnLst/>
            <a:rect l="l" t="t" r="r" b="b"/>
            <a:pathLst>
              <a:path w="1242646" h="571500" extrusionOk="0">
                <a:moveTo>
                  <a:pt x="0" y="0"/>
                </a:moveTo>
                <a:lnTo>
                  <a:pt x="1242646" y="0"/>
                </a:lnTo>
                <a:lnTo>
                  <a:pt x="1242646" y="571500"/>
                </a:lnTo>
                <a:lnTo>
                  <a:pt x="0" y="571500"/>
                </a:lnTo>
                <a:lnTo>
                  <a:pt x="92320" y="285750"/>
                </a:lnTo>
                <a:close/>
              </a:path>
            </a:pathLst>
          </a:custGeom>
          <a:solidFill>
            <a:srgbClr val="3065EA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الطالبات</a:t>
            </a:r>
            <a:endParaRPr/>
          </a:p>
        </p:txBody>
      </p:sp>
      <p:pic>
        <p:nvPicPr>
          <p:cNvPr id="350" name="Google Shape;350;p11" descr="صورة تحتوي على منضدة&#10;&#10;تم إنشاء الوصف تلقائياً"/>
          <p:cNvPicPr preferRelativeResize="0"/>
          <p:nvPr/>
        </p:nvPicPr>
        <p:blipFill rotWithShape="1">
          <a:blip r:embed="rId14">
            <a:alphaModFix/>
          </a:blip>
          <a:srcRect t="9915"/>
          <a:stretch/>
        </p:blipFill>
        <p:spPr>
          <a:xfrm>
            <a:off x="1261703" y="369502"/>
            <a:ext cx="4851913" cy="6235200"/>
          </a:xfrm>
          <a:prstGeom prst="roundRect">
            <a:avLst>
              <a:gd name="adj" fmla="val 4465"/>
            </a:avLst>
          </a:prstGeom>
          <a:noFill/>
          <a:ln>
            <a:noFill/>
          </a:ln>
        </p:spPr>
      </p:pic>
      <p:pic>
        <p:nvPicPr>
          <p:cNvPr id="351" name="Google Shape;351;p11" descr="صورة تحتوي على منضدة&#10;&#10;تم إنشاء الوصف تلقائياً"/>
          <p:cNvPicPr preferRelativeResize="0"/>
          <p:nvPr/>
        </p:nvPicPr>
        <p:blipFill rotWithShape="1">
          <a:blip r:embed="rId14">
            <a:alphaModFix/>
          </a:blip>
          <a:srcRect t="9915"/>
          <a:stretch/>
        </p:blipFill>
        <p:spPr>
          <a:xfrm flipH="1">
            <a:off x="6418957" y="400898"/>
            <a:ext cx="4851913" cy="6235200"/>
          </a:xfrm>
          <a:prstGeom prst="roundRect">
            <a:avLst>
              <a:gd name="adj" fmla="val 4465"/>
            </a:avLst>
          </a:prstGeom>
          <a:noFill/>
          <a:ln>
            <a:noFill/>
          </a:ln>
        </p:spPr>
      </p:pic>
      <p:pic>
        <p:nvPicPr>
          <p:cNvPr id="352" name="Google Shape;352;p11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5982141" y="713319"/>
            <a:ext cx="568292" cy="56675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11" descr="صورة تحتوي على نص&#10;&#10;تم إنشاء الوصف تلقائياً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8243436" y="447419"/>
            <a:ext cx="1134916" cy="1134916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p11"/>
          <p:cNvSpPr txBox="1"/>
          <p:nvPr/>
        </p:nvSpPr>
        <p:spPr>
          <a:xfrm>
            <a:off x="7535170" y="1505014"/>
            <a:ext cx="237597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3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الاختبارات</a:t>
            </a:r>
            <a:endParaRPr/>
          </a:p>
        </p:txBody>
      </p:sp>
      <p:pic>
        <p:nvPicPr>
          <p:cNvPr id="355" name="Google Shape;355;p11" descr="صورة تحتوي على نص&#10;&#10;تم إنشاء الوصف تلقائياً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3140850" y="394303"/>
            <a:ext cx="1134916" cy="1134916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Google Shape;356;p11"/>
          <p:cNvSpPr txBox="1"/>
          <p:nvPr/>
        </p:nvSpPr>
        <p:spPr>
          <a:xfrm>
            <a:off x="2432584" y="1451898"/>
            <a:ext cx="237597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3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الاختبارات</a:t>
            </a:r>
            <a:endParaRPr/>
          </a:p>
        </p:txBody>
      </p:sp>
      <p:pic>
        <p:nvPicPr>
          <p:cNvPr id="357" name="Google Shape;357;p11" descr="خروج مع تعبئة خالصة">
            <a:hlinkClick r:id="rId17" action="ppaction://hlinksldjump"/>
          </p:cNvPr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549486" y="24054"/>
            <a:ext cx="518601" cy="518601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Google Shape;358;p11"/>
          <p:cNvSpPr/>
          <p:nvPr/>
        </p:nvSpPr>
        <p:spPr>
          <a:xfrm>
            <a:off x="147253" y="4569530"/>
            <a:ext cx="1371599" cy="411773"/>
          </a:xfrm>
          <a:custGeom>
            <a:avLst/>
            <a:gdLst/>
            <a:ahLst/>
            <a:cxnLst/>
            <a:rect l="l" t="t" r="r" b="b"/>
            <a:pathLst>
              <a:path w="1242646" h="571500" extrusionOk="0">
                <a:moveTo>
                  <a:pt x="0" y="0"/>
                </a:moveTo>
                <a:lnTo>
                  <a:pt x="1242646" y="0"/>
                </a:lnTo>
                <a:lnTo>
                  <a:pt x="1242646" y="571500"/>
                </a:lnTo>
                <a:lnTo>
                  <a:pt x="0" y="571500"/>
                </a:lnTo>
                <a:lnTo>
                  <a:pt x="92320" y="285750"/>
                </a:lnTo>
                <a:close/>
              </a:path>
            </a:pathLst>
          </a:custGeom>
          <a:solidFill>
            <a:srgbClr val="E76F12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الاختبارات</a:t>
            </a:r>
            <a:endParaRPr/>
          </a:p>
        </p:txBody>
      </p:sp>
      <p:graphicFrame>
        <p:nvGraphicFramePr>
          <p:cNvPr id="359" name="Google Shape;359;p11"/>
          <p:cNvGraphicFramePr/>
          <p:nvPr/>
        </p:nvGraphicFramePr>
        <p:xfrm>
          <a:off x="6769860" y="2315611"/>
          <a:ext cx="4005075" cy="1436275"/>
        </p:xfrm>
        <a:graphic>
          <a:graphicData uri="http://schemas.openxmlformats.org/drawingml/2006/table">
            <a:tbl>
              <a:tblPr firstRow="1" bandRow="1">
                <a:noFill/>
                <a:tableStyleId>{C9159F44-6AC1-418F-B49D-1D19E6DE5341}</a:tableStyleId>
              </a:tblPr>
              <a:tblGrid>
                <a:gridCol w="1335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5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5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6550"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800" u="none" strike="noStrike" cap="none">
                          <a:latin typeface="Aref Ruqaa"/>
                          <a:ea typeface="Aref Ruqaa"/>
                          <a:cs typeface="Aref Ruqaa"/>
                          <a:sym typeface="Aref Ruqaa"/>
                        </a:rPr>
                        <a:t>الفترة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8BC3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800" u="none" strike="noStrike" cap="none">
                          <a:latin typeface="Aref Ruqaa"/>
                          <a:ea typeface="Aref Ruqaa"/>
                          <a:cs typeface="Aref Ruqaa"/>
                          <a:sym typeface="Aref Ruqaa"/>
                        </a:rPr>
                        <a:t>نموذج الأسئلة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8BC3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800" u="none" strike="noStrike" cap="none">
                          <a:latin typeface="Aref Ruqaa"/>
                          <a:ea typeface="Aref Ruqaa"/>
                          <a:cs typeface="Aref Ruqaa"/>
                          <a:sym typeface="Aref Ruqaa"/>
                        </a:rPr>
                        <a:t>نموذج الإجابة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8BC34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9725"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latin typeface="Aref Ruqaa"/>
                        <a:ea typeface="Aref Ruqaa"/>
                        <a:cs typeface="Aref Ruqaa"/>
                        <a:sym typeface="Aref Ruqaa"/>
                      </a:endParaRPr>
                    </a:p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800" u="none" strike="noStrike" cap="none">
                          <a:latin typeface="Aref Ruqaa"/>
                          <a:ea typeface="Aref Ruqaa"/>
                          <a:cs typeface="Aref Ruqaa"/>
                          <a:sym typeface="Aref Ruqaa"/>
                        </a:rPr>
                        <a:t>الأولى</a:t>
                      </a:r>
                      <a:endParaRPr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60" name="Google Shape;360;p11"/>
          <p:cNvGraphicFramePr/>
          <p:nvPr/>
        </p:nvGraphicFramePr>
        <p:xfrm>
          <a:off x="1754360" y="2320158"/>
          <a:ext cx="4005075" cy="1436275"/>
        </p:xfrm>
        <a:graphic>
          <a:graphicData uri="http://schemas.openxmlformats.org/drawingml/2006/table">
            <a:tbl>
              <a:tblPr firstRow="1" bandRow="1">
                <a:noFill/>
                <a:tableStyleId>{C9159F44-6AC1-418F-B49D-1D19E6DE5341}</a:tableStyleId>
              </a:tblPr>
              <a:tblGrid>
                <a:gridCol w="1335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5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5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6550"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800" u="none" strike="noStrike" cap="none">
                          <a:latin typeface="Aref Ruqaa"/>
                          <a:ea typeface="Aref Ruqaa"/>
                          <a:cs typeface="Aref Ruqaa"/>
                          <a:sym typeface="Aref Ruqaa"/>
                        </a:rPr>
                        <a:t>الفترة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8BC3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800" u="none" strike="noStrike" cap="none">
                          <a:latin typeface="Aref Ruqaa"/>
                          <a:ea typeface="Aref Ruqaa"/>
                          <a:cs typeface="Aref Ruqaa"/>
                          <a:sym typeface="Aref Ruqaa"/>
                        </a:rPr>
                        <a:t>نموذج الأسئلة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8BC3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800" u="none" strike="noStrike" cap="none">
                          <a:latin typeface="Aref Ruqaa"/>
                          <a:ea typeface="Aref Ruqaa"/>
                          <a:cs typeface="Aref Ruqaa"/>
                          <a:sym typeface="Aref Ruqaa"/>
                        </a:rPr>
                        <a:t>نموذج الإجابة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8BC34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9725"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5" name="Google Shape;365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60918" y="221902"/>
            <a:ext cx="10199078" cy="6530400"/>
          </a:xfrm>
          <a:prstGeom prst="rect">
            <a:avLst/>
          </a:prstGeom>
          <a:noFill/>
          <a:ln>
            <a:noFill/>
          </a:ln>
        </p:spPr>
      </p:pic>
      <p:sp>
        <p:nvSpPr>
          <p:cNvPr id="366" name="Google Shape;366;p12">
            <a:hlinkClick r:id="rId4" action="ppaction://hlinksldjump"/>
          </p:cNvPr>
          <p:cNvSpPr/>
          <p:nvPr/>
        </p:nvSpPr>
        <p:spPr>
          <a:xfrm>
            <a:off x="199294" y="572965"/>
            <a:ext cx="1323840" cy="411773"/>
          </a:xfrm>
          <a:custGeom>
            <a:avLst/>
            <a:gdLst/>
            <a:ahLst/>
            <a:cxnLst/>
            <a:rect l="l" t="t" r="r" b="b"/>
            <a:pathLst>
              <a:path w="1242646" h="571500" extrusionOk="0">
                <a:moveTo>
                  <a:pt x="0" y="0"/>
                </a:moveTo>
                <a:lnTo>
                  <a:pt x="1242646" y="0"/>
                </a:lnTo>
                <a:lnTo>
                  <a:pt x="1242646" y="571500"/>
                </a:lnTo>
                <a:lnTo>
                  <a:pt x="0" y="571500"/>
                </a:lnTo>
                <a:lnTo>
                  <a:pt x="92320" y="285750"/>
                </a:lnTo>
                <a:close/>
              </a:path>
            </a:pathLst>
          </a:custGeom>
          <a:solidFill>
            <a:srgbClr val="F3C2F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محتوى الملف</a:t>
            </a:r>
            <a:endParaRPr/>
          </a:p>
        </p:txBody>
      </p:sp>
      <p:sp>
        <p:nvSpPr>
          <p:cNvPr id="367" name="Google Shape;367;p12">
            <a:hlinkClick r:id="rId5" action="ppaction://hlinksldjump"/>
          </p:cNvPr>
          <p:cNvSpPr/>
          <p:nvPr/>
        </p:nvSpPr>
        <p:spPr>
          <a:xfrm>
            <a:off x="147253" y="3593351"/>
            <a:ext cx="1323840" cy="411773"/>
          </a:xfrm>
          <a:custGeom>
            <a:avLst/>
            <a:gdLst/>
            <a:ahLst/>
            <a:cxnLst/>
            <a:rect l="l" t="t" r="r" b="b"/>
            <a:pathLst>
              <a:path w="1242646" h="571500" extrusionOk="0">
                <a:moveTo>
                  <a:pt x="0" y="0"/>
                </a:moveTo>
                <a:lnTo>
                  <a:pt x="1242646" y="0"/>
                </a:lnTo>
                <a:lnTo>
                  <a:pt x="1242646" y="571500"/>
                </a:lnTo>
                <a:lnTo>
                  <a:pt x="0" y="571500"/>
                </a:lnTo>
                <a:lnTo>
                  <a:pt x="92320" y="285750"/>
                </a:lnTo>
                <a:close/>
              </a:path>
            </a:pathLst>
          </a:custGeom>
          <a:solidFill>
            <a:srgbClr val="F3C2F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تحضير الدروس</a:t>
            </a:r>
            <a:endParaRPr/>
          </a:p>
        </p:txBody>
      </p:sp>
      <p:sp>
        <p:nvSpPr>
          <p:cNvPr id="368" name="Google Shape;368;p12">
            <a:hlinkClick r:id="rId6" action="ppaction://hlinksldjump"/>
          </p:cNvPr>
          <p:cNvSpPr/>
          <p:nvPr/>
        </p:nvSpPr>
        <p:spPr>
          <a:xfrm>
            <a:off x="179415" y="1075690"/>
            <a:ext cx="1323840" cy="411773"/>
          </a:xfrm>
          <a:custGeom>
            <a:avLst/>
            <a:gdLst/>
            <a:ahLst/>
            <a:cxnLst/>
            <a:rect l="l" t="t" r="r" b="b"/>
            <a:pathLst>
              <a:path w="1242646" h="571500" extrusionOk="0">
                <a:moveTo>
                  <a:pt x="0" y="0"/>
                </a:moveTo>
                <a:lnTo>
                  <a:pt x="1242646" y="0"/>
                </a:lnTo>
                <a:lnTo>
                  <a:pt x="1242646" y="571500"/>
                </a:lnTo>
                <a:lnTo>
                  <a:pt x="0" y="571500"/>
                </a:lnTo>
                <a:lnTo>
                  <a:pt x="92320" y="285750"/>
                </a:lnTo>
                <a:close/>
              </a:path>
            </a:pathLst>
          </a:custGeom>
          <a:solidFill>
            <a:srgbClr val="2CE1E6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الرؤية والرسالة</a:t>
            </a:r>
            <a:endParaRPr/>
          </a:p>
        </p:txBody>
      </p:sp>
      <p:sp>
        <p:nvSpPr>
          <p:cNvPr id="369" name="Google Shape;369;p12">
            <a:hlinkClick r:id="rId7" action="ppaction://hlinksldjump"/>
          </p:cNvPr>
          <p:cNvSpPr/>
          <p:nvPr/>
        </p:nvSpPr>
        <p:spPr>
          <a:xfrm>
            <a:off x="147251" y="1582335"/>
            <a:ext cx="1323840" cy="411773"/>
          </a:xfrm>
          <a:custGeom>
            <a:avLst/>
            <a:gdLst/>
            <a:ahLst/>
            <a:cxnLst/>
            <a:rect l="l" t="t" r="r" b="b"/>
            <a:pathLst>
              <a:path w="1242646" h="571500" extrusionOk="0">
                <a:moveTo>
                  <a:pt x="0" y="0"/>
                </a:moveTo>
                <a:lnTo>
                  <a:pt x="1242646" y="0"/>
                </a:lnTo>
                <a:lnTo>
                  <a:pt x="1242646" y="571500"/>
                </a:lnTo>
                <a:lnTo>
                  <a:pt x="0" y="571500"/>
                </a:lnTo>
                <a:lnTo>
                  <a:pt x="92320" y="285750"/>
                </a:lnTo>
                <a:close/>
              </a:path>
            </a:pathLst>
          </a:custGeom>
          <a:solidFill>
            <a:srgbClr val="E76F12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السيرة الذاتية</a:t>
            </a:r>
            <a:endParaRPr/>
          </a:p>
        </p:txBody>
      </p:sp>
      <p:sp>
        <p:nvSpPr>
          <p:cNvPr id="370" name="Google Shape;370;p12">
            <a:hlinkClick r:id="rId8" action="ppaction://hlinksldjump"/>
          </p:cNvPr>
          <p:cNvSpPr/>
          <p:nvPr/>
        </p:nvSpPr>
        <p:spPr>
          <a:xfrm>
            <a:off x="147252" y="2089789"/>
            <a:ext cx="1323840" cy="411773"/>
          </a:xfrm>
          <a:custGeom>
            <a:avLst/>
            <a:gdLst/>
            <a:ahLst/>
            <a:cxnLst/>
            <a:rect l="l" t="t" r="r" b="b"/>
            <a:pathLst>
              <a:path w="1242646" h="571500" extrusionOk="0">
                <a:moveTo>
                  <a:pt x="0" y="0"/>
                </a:moveTo>
                <a:lnTo>
                  <a:pt x="1242646" y="0"/>
                </a:lnTo>
                <a:lnTo>
                  <a:pt x="1242646" y="571500"/>
                </a:lnTo>
                <a:lnTo>
                  <a:pt x="0" y="571500"/>
                </a:lnTo>
                <a:lnTo>
                  <a:pt x="92320" y="285750"/>
                </a:lnTo>
                <a:close/>
              </a:path>
            </a:pathLst>
          </a:custGeom>
          <a:solidFill>
            <a:srgbClr val="EA3030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أهداف المادة</a:t>
            </a:r>
            <a:endParaRPr/>
          </a:p>
        </p:txBody>
      </p:sp>
      <p:sp>
        <p:nvSpPr>
          <p:cNvPr id="371" name="Google Shape;371;p12">
            <a:hlinkClick r:id="rId9" action="ppaction://hlinksldjump"/>
          </p:cNvPr>
          <p:cNvSpPr/>
          <p:nvPr/>
        </p:nvSpPr>
        <p:spPr>
          <a:xfrm>
            <a:off x="163335" y="2593475"/>
            <a:ext cx="1323840" cy="411773"/>
          </a:xfrm>
          <a:custGeom>
            <a:avLst/>
            <a:gdLst/>
            <a:ahLst/>
            <a:cxnLst/>
            <a:rect l="l" t="t" r="r" b="b"/>
            <a:pathLst>
              <a:path w="1242646" h="571500" extrusionOk="0">
                <a:moveTo>
                  <a:pt x="0" y="0"/>
                </a:moveTo>
                <a:lnTo>
                  <a:pt x="1242646" y="0"/>
                </a:lnTo>
                <a:lnTo>
                  <a:pt x="1242646" y="571500"/>
                </a:lnTo>
                <a:lnTo>
                  <a:pt x="0" y="571500"/>
                </a:lnTo>
                <a:lnTo>
                  <a:pt x="92320" y="285750"/>
                </a:lnTo>
                <a:close/>
              </a:path>
            </a:pathLst>
          </a:custGeom>
          <a:solidFill>
            <a:srgbClr val="FFE708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توزيع المنهج</a:t>
            </a:r>
            <a:endParaRPr/>
          </a:p>
        </p:txBody>
      </p:sp>
      <p:sp>
        <p:nvSpPr>
          <p:cNvPr id="372" name="Google Shape;372;p12">
            <a:hlinkClick r:id="rId10" action="ppaction://hlinksldjump"/>
          </p:cNvPr>
          <p:cNvSpPr/>
          <p:nvPr/>
        </p:nvSpPr>
        <p:spPr>
          <a:xfrm>
            <a:off x="163335" y="3099130"/>
            <a:ext cx="1323840" cy="411773"/>
          </a:xfrm>
          <a:custGeom>
            <a:avLst/>
            <a:gdLst/>
            <a:ahLst/>
            <a:cxnLst/>
            <a:rect l="l" t="t" r="r" b="b"/>
            <a:pathLst>
              <a:path w="1242646" h="571500" extrusionOk="0">
                <a:moveTo>
                  <a:pt x="0" y="0"/>
                </a:moveTo>
                <a:lnTo>
                  <a:pt x="1242646" y="0"/>
                </a:lnTo>
                <a:lnTo>
                  <a:pt x="1242646" y="571500"/>
                </a:lnTo>
                <a:lnTo>
                  <a:pt x="0" y="571500"/>
                </a:lnTo>
                <a:lnTo>
                  <a:pt x="92320" y="285750"/>
                </a:lnTo>
                <a:close/>
              </a:path>
            </a:pathLst>
          </a:custGeom>
          <a:solidFill>
            <a:srgbClr val="3065EA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جدول الحصص</a:t>
            </a:r>
            <a:endParaRPr/>
          </a:p>
        </p:txBody>
      </p:sp>
      <p:sp>
        <p:nvSpPr>
          <p:cNvPr id="373" name="Google Shape;373;p12">
            <a:hlinkClick r:id="rId11" action="ppaction://hlinksldjump"/>
          </p:cNvPr>
          <p:cNvSpPr/>
          <p:nvPr/>
        </p:nvSpPr>
        <p:spPr>
          <a:xfrm>
            <a:off x="171375" y="4075085"/>
            <a:ext cx="1323840" cy="411773"/>
          </a:xfrm>
          <a:custGeom>
            <a:avLst/>
            <a:gdLst/>
            <a:ahLst/>
            <a:cxnLst/>
            <a:rect l="l" t="t" r="r" b="b"/>
            <a:pathLst>
              <a:path w="1242646" h="571500" extrusionOk="0">
                <a:moveTo>
                  <a:pt x="0" y="0"/>
                </a:moveTo>
                <a:lnTo>
                  <a:pt x="1242646" y="0"/>
                </a:lnTo>
                <a:lnTo>
                  <a:pt x="1242646" y="571500"/>
                </a:lnTo>
                <a:lnTo>
                  <a:pt x="0" y="571500"/>
                </a:lnTo>
                <a:lnTo>
                  <a:pt x="92320" y="285750"/>
                </a:lnTo>
                <a:close/>
              </a:path>
            </a:pathLst>
          </a:custGeom>
          <a:solidFill>
            <a:srgbClr val="2CE1E6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أوراق العمل</a:t>
            </a:r>
            <a:endParaRPr/>
          </a:p>
        </p:txBody>
      </p:sp>
      <p:sp>
        <p:nvSpPr>
          <p:cNvPr id="374" name="Google Shape;374;p12"/>
          <p:cNvSpPr/>
          <p:nvPr/>
        </p:nvSpPr>
        <p:spPr>
          <a:xfrm flipH="1">
            <a:off x="10456116" y="4569530"/>
            <a:ext cx="1629507" cy="411773"/>
          </a:xfrm>
          <a:custGeom>
            <a:avLst/>
            <a:gdLst/>
            <a:ahLst/>
            <a:cxnLst/>
            <a:rect l="l" t="t" r="r" b="b"/>
            <a:pathLst>
              <a:path w="1242646" h="571500" extrusionOk="0">
                <a:moveTo>
                  <a:pt x="0" y="0"/>
                </a:moveTo>
                <a:lnTo>
                  <a:pt x="1242646" y="0"/>
                </a:lnTo>
                <a:lnTo>
                  <a:pt x="1242646" y="571500"/>
                </a:lnTo>
                <a:lnTo>
                  <a:pt x="0" y="571500"/>
                </a:lnTo>
                <a:lnTo>
                  <a:pt x="92320" y="285750"/>
                </a:lnTo>
                <a:close/>
              </a:path>
            </a:pathLst>
          </a:custGeom>
          <a:solidFill>
            <a:srgbClr val="E76F12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الاختبارات</a:t>
            </a:r>
            <a:endParaRPr/>
          </a:p>
        </p:txBody>
      </p:sp>
      <p:sp>
        <p:nvSpPr>
          <p:cNvPr id="375" name="Google Shape;375;p12">
            <a:hlinkClick r:id="rId11" action="ppaction://hlinksldjump"/>
          </p:cNvPr>
          <p:cNvSpPr/>
          <p:nvPr/>
        </p:nvSpPr>
        <p:spPr>
          <a:xfrm>
            <a:off x="163335" y="5538494"/>
            <a:ext cx="1323840" cy="411773"/>
          </a:xfrm>
          <a:custGeom>
            <a:avLst/>
            <a:gdLst/>
            <a:ahLst/>
            <a:cxnLst/>
            <a:rect l="l" t="t" r="r" b="b"/>
            <a:pathLst>
              <a:path w="1242646" h="571500" extrusionOk="0">
                <a:moveTo>
                  <a:pt x="0" y="0"/>
                </a:moveTo>
                <a:lnTo>
                  <a:pt x="1242646" y="0"/>
                </a:lnTo>
                <a:lnTo>
                  <a:pt x="1242646" y="571500"/>
                </a:lnTo>
                <a:lnTo>
                  <a:pt x="0" y="571500"/>
                </a:lnTo>
                <a:lnTo>
                  <a:pt x="92320" y="285750"/>
                </a:lnTo>
                <a:close/>
              </a:path>
            </a:pathLst>
          </a:custGeom>
          <a:solidFill>
            <a:srgbClr val="FFE708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الشهادات</a:t>
            </a:r>
            <a:endParaRPr/>
          </a:p>
        </p:txBody>
      </p:sp>
      <p:sp>
        <p:nvSpPr>
          <p:cNvPr id="376" name="Google Shape;376;p12">
            <a:hlinkClick r:id="rId12" action="ppaction://hlinksldjump"/>
          </p:cNvPr>
          <p:cNvSpPr/>
          <p:nvPr/>
        </p:nvSpPr>
        <p:spPr>
          <a:xfrm>
            <a:off x="163338" y="6026995"/>
            <a:ext cx="1323840" cy="411773"/>
          </a:xfrm>
          <a:custGeom>
            <a:avLst/>
            <a:gdLst/>
            <a:ahLst/>
            <a:cxnLst/>
            <a:rect l="l" t="t" r="r" b="b"/>
            <a:pathLst>
              <a:path w="1242646" h="571500" extrusionOk="0">
                <a:moveTo>
                  <a:pt x="0" y="0"/>
                </a:moveTo>
                <a:lnTo>
                  <a:pt x="1242646" y="0"/>
                </a:lnTo>
                <a:lnTo>
                  <a:pt x="1242646" y="571500"/>
                </a:lnTo>
                <a:lnTo>
                  <a:pt x="0" y="571500"/>
                </a:lnTo>
                <a:lnTo>
                  <a:pt x="92320" y="285750"/>
                </a:lnTo>
                <a:close/>
              </a:path>
            </a:pathLst>
          </a:custGeom>
          <a:solidFill>
            <a:srgbClr val="3065EA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الطالبات</a:t>
            </a:r>
            <a:endParaRPr/>
          </a:p>
        </p:txBody>
      </p:sp>
      <p:pic>
        <p:nvPicPr>
          <p:cNvPr id="377" name="Google Shape;377;p12" descr="صورة تحتوي على منضدة&#10;&#10;تم إنشاء الوصف تلقائياً"/>
          <p:cNvPicPr preferRelativeResize="0"/>
          <p:nvPr/>
        </p:nvPicPr>
        <p:blipFill rotWithShape="1">
          <a:blip r:embed="rId13">
            <a:alphaModFix/>
          </a:blip>
          <a:srcRect t="9915"/>
          <a:stretch/>
        </p:blipFill>
        <p:spPr>
          <a:xfrm>
            <a:off x="1261703" y="369502"/>
            <a:ext cx="4851913" cy="6235200"/>
          </a:xfrm>
          <a:prstGeom prst="roundRect">
            <a:avLst>
              <a:gd name="adj" fmla="val 4465"/>
            </a:avLst>
          </a:prstGeom>
          <a:noFill/>
          <a:ln>
            <a:noFill/>
          </a:ln>
        </p:spPr>
      </p:pic>
      <p:pic>
        <p:nvPicPr>
          <p:cNvPr id="378" name="Google Shape;378;p12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3104802" y="447790"/>
            <a:ext cx="1295670" cy="1014927"/>
          </a:xfrm>
          <a:prstGeom prst="rect">
            <a:avLst/>
          </a:prstGeom>
          <a:noFill/>
          <a:ln>
            <a:noFill/>
          </a:ln>
        </p:spPr>
      </p:pic>
      <p:sp>
        <p:nvSpPr>
          <p:cNvPr id="379" name="Google Shape;379;p12"/>
          <p:cNvSpPr txBox="1"/>
          <p:nvPr/>
        </p:nvSpPr>
        <p:spPr>
          <a:xfrm>
            <a:off x="2415386" y="1418388"/>
            <a:ext cx="237597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3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الإحصائيات</a:t>
            </a:r>
            <a:endParaRPr/>
          </a:p>
        </p:txBody>
      </p:sp>
      <p:pic>
        <p:nvPicPr>
          <p:cNvPr id="380" name="Google Shape;380;p12" descr="صورة تحتوي على منضدة&#10;&#10;تم إنشاء الوصف تلقائياً"/>
          <p:cNvPicPr preferRelativeResize="0"/>
          <p:nvPr/>
        </p:nvPicPr>
        <p:blipFill rotWithShape="1">
          <a:blip r:embed="rId13">
            <a:alphaModFix/>
          </a:blip>
          <a:srcRect t="9915"/>
          <a:stretch/>
        </p:blipFill>
        <p:spPr>
          <a:xfrm flipH="1">
            <a:off x="6418957" y="400898"/>
            <a:ext cx="4851913" cy="6235200"/>
          </a:xfrm>
          <a:prstGeom prst="roundRect">
            <a:avLst>
              <a:gd name="adj" fmla="val 4465"/>
            </a:avLst>
          </a:prstGeom>
          <a:noFill/>
          <a:ln>
            <a:noFill/>
          </a:ln>
        </p:spPr>
      </p:pic>
      <p:pic>
        <p:nvPicPr>
          <p:cNvPr id="381" name="Google Shape;381;p12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5982141" y="713319"/>
            <a:ext cx="568292" cy="56675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" name="Google Shape;382;p12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8332819" y="472536"/>
            <a:ext cx="1295670" cy="1014927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p12"/>
          <p:cNvSpPr txBox="1"/>
          <p:nvPr/>
        </p:nvSpPr>
        <p:spPr>
          <a:xfrm>
            <a:off x="7650159" y="1418388"/>
            <a:ext cx="2375971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3200" b="1">
                <a:solidFill>
                  <a:schemeClr val="dk1"/>
                </a:solidFill>
              </a:rPr>
              <a:t>الإحصائيات</a:t>
            </a:r>
            <a:endParaRPr/>
          </a:p>
        </p:txBody>
      </p:sp>
      <p:pic>
        <p:nvPicPr>
          <p:cNvPr id="384" name="Google Shape;384;p12" descr="خروج مع تعبئة خالصة">
            <a:hlinkClick r:id="rId16" action="ppaction://hlinksldjump"/>
          </p:cNvPr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549486" y="24054"/>
            <a:ext cx="518601" cy="518601"/>
          </a:xfrm>
          <a:prstGeom prst="rect">
            <a:avLst/>
          </a:prstGeom>
          <a:noFill/>
          <a:ln>
            <a:noFill/>
          </a:ln>
        </p:spPr>
      </p:pic>
      <p:sp>
        <p:nvSpPr>
          <p:cNvPr id="385" name="Google Shape;385;p12"/>
          <p:cNvSpPr/>
          <p:nvPr/>
        </p:nvSpPr>
        <p:spPr>
          <a:xfrm>
            <a:off x="163335" y="5049993"/>
            <a:ext cx="1323840" cy="411773"/>
          </a:xfrm>
          <a:custGeom>
            <a:avLst/>
            <a:gdLst/>
            <a:ahLst/>
            <a:cxnLst/>
            <a:rect l="l" t="t" r="r" b="b"/>
            <a:pathLst>
              <a:path w="1242646" h="571500" extrusionOk="0">
                <a:moveTo>
                  <a:pt x="0" y="0"/>
                </a:moveTo>
                <a:lnTo>
                  <a:pt x="1242646" y="0"/>
                </a:lnTo>
                <a:lnTo>
                  <a:pt x="1242646" y="571500"/>
                </a:lnTo>
                <a:lnTo>
                  <a:pt x="0" y="571500"/>
                </a:lnTo>
                <a:lnTo>
                  <a:pt x="92320" y="285750"/>
                </a:lnTo>
                <a:close/>
              </a:path>
            </a:pathLst>
          </a:custGeom>
          <a:solidFill>
            <a:srgbClr val="EA3030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الإحصائيات</a:t>
            </a:r>
            <a:endParaRPr/>
          </a:p>
        </p:txBody>
      </p:sp>
      <p:graphicFrame>
        <p:nvGraphicFramePr>
          <p:cNvPr id="386" name="Google Shape;386;p12"/>
          <p:cNvGraphicFramePr/>
          <p:nvPr/>
        </p:nvGraphicFramePr>
        <p:xfrm>
          <a:off x="6872554" y="1943078"/>
          <a:ext cx="4064000" cy="1853999"/>
        </p:xfrm>
        <a:graphic>
          <a:graphicData uri="http://schemas.openxmlformats.org/drawingml/2006/table">
            <a:tbl>
              <a:tblPr firstRow="1" bandRow="1">
                <a:noFill/>
                <a:tableStyleId>{C9159F44-6AC1-418F-B49D-1D19E6DE5341}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41491"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800" u="none" strike="noStrike" cap="none">
                          <a:latin typeface="Aref Ruqaa"/>
                          <a:ea typeface="Aref Ruqaa"/>
                          <a:cs typeface="Aref Ruqaa"/>
                          <a:sym typeface="Aref Ruqaa"/>
                        </a:rPr>
                        <a:t>عدد</a:t>
                      </a:r>
                    </a:p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800" u="none" strike="noStrike" cap="none">
                          <a:latin typeface="Aref Ruqaa"/>
                          <a:cs typeface="Aref Ruqaa"/>
                          <a:sym typeface="Aref Ruqaa"/>
                        </a:rPr>
                        <a:t>الاختبارات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BAF3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800" u="none" strike="noStrike" cap="none">
                          <a:latin typeface="Aref Ruqaa"/>
                          <a:ea typeface="Aref Ruqaa"/>
                          <a:cs typeface="Aref Ruqaa"/>
                          <a:sym typeface="Aref Ruqaa"/>
                        </a:rPr>
                        <a:t>عدد</a:t>
                      </a:r>
                    </a:p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800" u="none" strike="noStrike" cap="none">
                          <a:latin typeface="Aref Ruqaa"/>
                          <a:ea typeface="Aref Ruqaa"/>
                          <a:cs typeface="Aref Ruqaa"/>
                          <a:sym typeface="Aref Ruqaa"/>
                        </a:rPr>
                        <a:t>الاثراءات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BAF3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800" u="none" strike="noStrike" cap="none">
                          <a:latin typeface="Aref Ruqaa"/>
                          <a:ea typeface="Aref Ruqaa"/>
                          <a:cs typeface="Aref Ruqaa"/>
                          <a:sym typeface="Aref Ruqaa"/>
                        </a:rPr>
                        <a:t>عدد الواجبات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BAF3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800" u="none" strike="noStrike" cap="none">
                          <a:latin typeface="Aref Ruqaa"/>
                          <a:ea typeface="Aref Ruqaa"/>
                          <a:cs typeface="Aref Ruqaa"/>
                          <a:sym typeface="Aref Ruqaa"/>
                        </a:rPr>
                        <a:t>عدد الدروس المحضرة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BAF3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9589"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800" u="none" strike="noStrike" cap="none"/>
                        <a:t>26</a:t>
                      </a:r>
                      <a:endParaRPr sz="1800" u="none" strike="noStrike" cap="none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800" u="none" strike="noStrike" cap="none"/>
                        <a:t>11</a:t>
                      </a:r>
                      <a:endParaRPr sz="1800" u="none" strike="noStrike" cap="none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800" u="none" strike="noStrike" cap="none"/>
                        <a:t>26</a:t>
                      </a:r>
                      <a:endParaRPr sz="1800" u="none" strike="noStrike" cap="none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800" u="none" strike="noStrike" cap="none"/>
                        <a:t>50</a:t>
                      </a:r>
                      <a:endParaRPr sz="1800" u="none" strike="noStrike" cap="none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87" name="Google Shape;387;p12"/>
          <p:cNvGraphicFramePr/>
          <p:nvPr/>
        </p:nvGraphicFramePr>
        <p:xfrm>
          <a:off x="1714120" y="1987479"/>
          <a:ext cx="4064000" cy="2143592"/>
        </p:xfrm>
        <a:graphic>
          <a:graphicData uri="http://schemas.openxmlformats.org/drawingml/2006/table">
            <a:tbl>
              <a:tblPr firstRow="1" bandRow="1">
                <a:noFill/>
                <a:tableStyleId>{C9159F44-6AC1-418F-B49D-1D19E6DE5341}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63876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800" u="none" strike="noStrike" cap="none">
                          <a:latin typeface="Aref Ruqaa"/>
                          <a:ea typeface="Aref Ruqaa"/>
                          <a:cs typeface="Aref Ruqaa"/>
                          <a:sym typeface="Aref Ruqaa"/>
                        </a:rPr>
                        <a:t>واجبات الحصص المصححة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BAF3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800" u="none" strike="noStrike" cap="none">
                          <a:latin typeface="Aref Ruqaa"/>
                          <a:ea typeface="Aref Ruqaa"/>
                          <a:cs typeface="Aref Ruqaa"/>
                          <a:sym typeface="Aref Ruqaa"/>
                        </a:rPr>
                        <a:t>عدد الدروس غير المتزامنة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BAF3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800" u="none" strike="noStrike" cap="none">
                          <a:latin typeface="Aref Ruqaa"/>
                          <a:ea typeface="Aref Ruqaa"/>
                          <a:cs typeface="Aref Ruqaa"/>
                          <a:sym typeface="Aref Ruqaa"/>
                        </a:rPr>
                        <a:t>عدد الدروس المتزامنة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BAF3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800" u="none" strike="noStrike" cap="none">
                          <a:latin typeface="Aref Ruqaa"/>
                          <a:ea typeface="Aref Ruqaa"/>
                          <a:cs typeface="Aref Ruqaa"/>
                          <a:sym typeface="Aref Ruqaa"/>
                        </a:rPr>
                        <a:t>عدد </a:t>
                      </a:r>
                      <a:r>
                        <a:rPr lang="ar-SA" sz="1800" u="none" strike="noStrike" cap="none">
                          <a:latin typeface="Aref Ruqaa"/>
                          <a:cs typeface="Aref Ruqaa"/>
                          <a:sym typeface="Aref Ruqaa"/>
                        </a:rPr>
                        <a:t>الأنشطة المصححة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BAF3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3866"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800" u="none" strike="noStrike" cap="none"/>
                        <a:t>15</a:t>
                      </a:r>
                      <a:endParaRPr sz="1800" u="none" strike="noStrike" cap="none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800" u="none" strike="noStrike" cap="none"/>
                        <a:t>50</a:t>
                      </a:r>
                      <a:endParaRPr sz="1800" u="none" strike="noStrike" cap="none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800" u="none" strike="noStrike" cap="none"/>
                        <a:t>0</a:t>
                      </a:r>
                      <a:endParaRPr sz="1800" u="none" strike="noStrike" cap="none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800" u="none" strike="noStrike" cap="none"/>
                        <a:t>52</a:t>
                      </a:r>
                      <a:endParaRPr sz="1800" u="none" strike="noStrike" cap="none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" name="Google Shape;386;p12">
            <a:extLst>
              <a:ext uri="{FF2B5EF4-FFF2-40B4-BE49-F238E27FC236}">
                <a16:creationId xmlns:a16="http://schemas.microsoft.com/office/drawing/2014/main" id="{9987AFDC-9EB2-503F-6772-E108D039D5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52627059"/>
              </p:ext>
            </p:extLst>
          </p:nvPr>
        </p:nvGraphicFramePr>
        <p:xfrm>
          <a:off x="6872554" y="3984146"/>
          <a:ext cx="4064000" cy="2224967"/>
        </p:xfrm>
        <a:graphic>
          <a:graphicData uri="http://schemas.openxmlformats.org/drawingml/2006/table">
            <a:tbl>
              <a:tblPr firstRow="1" bandRow="1">
                <a:noFill/>
                <a:tableStyleId>{C9159F44-6AC1-418F-B49D-1D19E6DE5341}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17763"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800" u="none" strike="noStrike" cap="none">
                          <a:latin typeface="Aref Ruqaa"/>
                          <a:ea typeface="Aref Ruqaa"/>
                          <a:cs typeface="Aref Ruqaa"/>
                          <a:sym typeface="Aref Ruqaa"/>
                        </a:rPr>
                        <a:t>عدد الطالبات لكل المواد</a:t>
                      </a:r>
                    </a:p>
                  </a:txBody>
                  <a:tcPr marL="91450" marR="91450" marT="45725" marB="45725">
                    <a:solidFill>
                      <a:srgbClr val="BAF3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800" u="none" strike="noStrike" cap="none">
                          <a:latin typeface="Aref Ruqaa"/>
                          <a:ea typeface="Aref Ruqaa"/>
                          <a:cs typeface="Aref Ruqaa"/>
                          <a:sym typeface="Aref Ruqaa"/>
                        </a:rPr>
                        <a:t>عدد </a:t>
                      </a:r>
                    </a:p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800" u="none" strike="noStrike" cap="none">
                          <a:latin typeface="Aref Ruqaa"/>
                          <a:ea typeface="Aref Ruqaa"/>
                          <a:cs typeface="Aref Ruqaa"/>
                          <a:sym typeface="Aref Ruqaa"/>
                        </a:rPr>
                        <a:t>واجبات الحصص المصححة</a:t>
                      </a:r>
                    </a:p>
                  </a:txBody>
                  <a:tcPr marL="91450" marR="91450" marT="45725" marB="45725">
                    <a:solidFill>
                      <a:srgbClr val="BAF3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800" u="none" strike="noStrike" cap="none">
                          <a:latin typeface="Aref Ruqaa"/>
                          <a:ea typeface="Aref Ruqaa"/>
                          <a:cs typeface="Aref Ruqaa"/>
                          <a:sym typeface="Aref Ruqaa"/>
                        </a:rPr>
                        <a:t>انشطة الحصص الاساسية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BAF3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800" u="none" strike="noStrike" cap="none">
                          <a:latin typeface="Aref Ruqaa"/>
                          <a:ea typeface="Aref Ruqaa"/>
                          <a:cs typeface="Aref Ruqaa"/>
                          <a:sym typeface="Aref Ruqaa"/>
                        </a:rPr>
                        <a:t>عدد الانشطة الكلية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BAF3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6237"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800" u="none" strike="noStrike" cap="none"/>
                        <a:t>2</a:t>
                      </a:r>
                      <a:endParaRPr sz="1800" u="none" strike="noStrike" cap="none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800" u="none" strike="noStrike" cap="none"/>
                        <a:t>15</a:t>
                      </a:r>
                      <a:endParaRPr sz="1800" u="none" strike="noStrike" cap="none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800" u="none" strike="noStrike" cap="none"/>
                        <a:t>52</a:t>
                      </a:r>
                      <a:endParaRPr sz="1800" u="none" strike="noStrike" cap="none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800" u="none" strike="noStrike" cap="none"/>
                        <a:t>33</a:t>
                      </a:r>
                      <a:endParaRPr sz="1800" u="none" strike="noStrike" cap="none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2" name="Google Shape;392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84030" y="221902"/>
            <a:ext cx="10199078" cy="6530400"/>
          </a:xfrm>
          <a:prstGeom prst="rect">
            <a:avLst/>
          </a:prstGeom>
          <a:noFill/>
          <a:ln>
            <a:noFill/>
          </a:ln>
        </p:spPr>
      </p:pic>
      <p:sp>
        <p:nvSpPr>
          <p:cNvPr id="393" name="Google Shape;393;p13">
            <a:hlinkClick r:id="rId4" action="ppaction://hlinksldjump"/>
          </p:cNvPr>
          <p:cNvSpPr/>
          <p:nvPr/>
        </p:nvSpPr>
        <p:spPr>
          <a:xfrm>
            <a:off x="199293" y="572965"/>
            <a:ext cx="1348153" cy="411773"/>
          </a:xfrm>
          <a:custGeom>
            <a:avLst/>
            <a:gdLst/>
            <a:ahLst/>
            <a:cxnLst/>
            <a:rect l="l" t="t" r="r" b="b"/>
            <a:pathLst>
              <a:path w="1242646" h="571500" extrusionOk="0">
                <a:moveTo>
                  <a:pt x="0" y="0"/>
                </a:moveTo>
                <a:lnTo>
                  <a:pt x="1242646" y="0"/>
                </a:lnTo>
                <a:lnTo>
                  <a:pt x="1242646" y="571500"/>
                </a:lnTo>
                <a:lnTo>
                  <a:pt x="0" y="571500"/>
                </a:lnTo>
                <a:lnTo>
                  <a:pt x="92320" y="285750"/>
                </a:lnTo>
                <a:close/>
              </a:path>
            </a:pathLst>
          </a:custGeom>
          <a:solidFill>
            <a:srgbClr val="F3C2F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محتوى الملف</a:t>
            </a:r>
            <a:endParaRPr/>
          </a:p>
        </p:txBody>
      </p:sp>
      <p:sp>
        <p:nvSpPr>
          <p:cNvPr id="394" name="Google Shape;394;p13">
            <a:hlinkClick r:id="rId5" action="ppaction://hlinksldjump"/>
          </p:cNvPr>
          <p:cNvSpPr/>
          <p:nvPr/>
        </p:nvSpPr>
        <p:spPr>
          <a:xfrm>
            <a:off x="147252" y="3593351"/>
            <a:ext cx="1348153" cy="411773"/>
          </a:xfrm>
          <a:custGeom>
            <a:avLst/>
            <a:gdLst/>
            <a:ahLst/>
            <a:cxnLst/>
            <a:rect l="l" t="t" r="r" b="b"/>
            <a:pathLst>
              <a:path w="1242646" h="571500" extrusionOk="0">
                <a:moveTo>
                  <a:pt x="0" y="0"/>
                </a:moveTo>
                <a:lnTo>
                  <a:pt x="1242646" y="0"/>
                </a:lnTo>
                <a:lnTo>
                  <a:pt x="1242646" y="571500"/>
                </a:lnTo>
                <a:lnTo>
                  <a:pt x="0" y="571500"/>
                </a:lnTo>
                <a:lnTo>
                  <a:pt x="92320" y="285750"/>
                </a:lnTo>
                <a:close/>
              </a:path>
            </a:pathLst>
          </a:custGeom>
          <a:solidFill>
            <a:srgbClr val="F3C2F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تحضير الدروس</a:t>
            </a:r>
            <a:endParaRPr/>
          </a:p>
        </p:txBody>
      </p:sp>
      <p:sp>
        <p:nvSpPr>
          <p:cNvPr id="395" name="Google Shape;395;p13">
            <a:hlinkClick r:id="rId6" action="ppaction://hlinksldjump"/>
          </p:cNvPr>
          <p:cNvSpPr/>
          <p:nvPr/>
        </p:nvSpPr>
        <p:spPr>
          <a:xfrm>
            <a:off x="179414" y="1075690"/>
            <a:ext cx="1348153" cy="411773"/>
          </a:xfrm>
          <a:custGeom>
            <a:avLst/>
            <a:gdLst/>
            <a:ahLst/>
            <a:cxnLst/>
            <a:rect l="l" t="t" r="r" b="b"/>
            <a:pathLst>
              <a:path w="1242646" h="571500" extrusionOk="0">
                <a:moveTo>
                  <a:pt x="0" y="0"/>
                </a:moveTo>
                <a:lnTo>
                  <a:pt x="1242646" y="0"/>
                </a:lnTo>
                <a:lnTo>
                  <a:pt x="1242646" y="571500"/>
                </a:lnTo>
                <a:lnTo>
                  <a:pt x="0" y="571500"/>
                </a:lnTo>
                <a:lnTo>
                  <a:pt x="92320" y="285750"/>
                </a:lnTo>
                <a:close/>
              </a:path>
            </a:pathLst>
          </a:custGeom>
          <a:solidFill>
            <a:srgbClr val="2CE1E6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الرؤية والرسالة</a:t>
            </a:r>
            <a:endParaRPr/>
          </a:p>
        </p:txBody>
      </p:sp>
      <p:sp>
        <p:nvSpPr>
          <p:cNvPr id="396" name="Google Shape;396;p13">
            <a:hlinkClick r:id="rId7" action="ppaction://hlinksldjump"/>
          </p:cNvPr>
          <p:cNvSpPr/>
          <p:nvPr/>
        </p:nvSpPr>
        <p:spPr>
          <a:xfrm>
            <a:off x="147250" y="1582335"/>
            <a:ext cx="1348153" cy="411773"/>
          </a:xfrm>
          <a:custGeom>
            <a:avLst/>
            <a:gdLst/>
            <a:ahLst/>
            <a:cxnLst/>
            <a:rect l="l" t="t" r="r" b="b"/>
            <a:pathLst>
              <a:path w="1242646" h="571500" extrusionOk="0">
                <a:moveTo>
                  <a:pt x="0" y="0"/>
                </a:moveTo>
                <a:lnTo>
                  <a:pt x="1242646" y="0"/>
                </a:lnTo>
                <a:lnTo>
                  <a:pt x="1242646" y="571500"/>
                </a:lnTo>
                <a:lnTo>
                  <a:pt x="0" y="571500"/>
                </a:lnTo>
                <a:lnTo>
                  <a:pt x="92320" y="285750"/>
                </a:lnTo>
                <a:close/>
              </a:path>
            </a:pathLst>
          </a:custGeom>
          <a:solidFill>
            <a:srgbClr val="E76F12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السيرة الذاتية</a:t>
            </a:r>
            <a:endParaRPr/>
          </a:p>
        </p:txBody>
      </p:sp>
      <p:sp>
        <p:nvSpPr>
          <p:cNvPr id="397" name="Google Shape;397;p13">
            <a:hlinkClick r:id="rId8" action="ppaction://hlinksldjump"/>
          </p:cNvPr>
          <p:cNvSpPr/>
          <p:nvPr/>
        </p:nvSpPr>
        <p:spPr>
          <a:xfrm>
            <a:off x="147251" y="2089789"/>
            <a:ext cx="1348153" cy="411773"/>
          </a:xfrm>
          <a:custGeom>
            <a:avLst/>
            <a:gdLst/>
            <a:ahLst/>
            <a:cxnLst/>
            <a:rect l="l" t="t" r="r" b="b"/>
            <a:pathLst>
              <a:path w="1242646" h="571500" extrusionOk="0">
                <a:moveTo>
                  <a:pt x="0" y="0"/>
                </a:moveTo>
                <a:lnTo>
                  <a:pt x="1242646" y="0"/>
                </a:lnTo>
                <a:lnTo>
                  <a:pt x="1242646" y="571500"/>
                </a:lnTo>
                <a:lnTo>
                  <a:pt x="0" y="571500"/>
                </a:lnTo>
                <a:lnTo>
                  <a:pt x="92320" y="285750"/>
                </a:lnTo>
                <a:close/>
              </a:path>
            </a:pathLst>
          </a:custGeom>
          <a:solidFill>
            <a:srgbClr val="EA3030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أهداف المادة</a:t>
            </a:r>
            <a:endParaRPr/>
          </a:p>
        </p:txBody>
      </p:sp>
      <p:sp>
        <p:nvSpPr>
          <p:cNvPr id="398" name="Google Shape;398;p13">
            <a:hlinkClick r:id="rId9" action="ppaction://hlinksldjump"/>
          </p:cNvPr>
          <p:cNvSpPr/>
          <p:nvPr/>
        </p:nvSpPr>
        <p:spPr>
          <a:xfrm>
            <a:off x="163334" y="2593475"/>
            <a:ext cx="1348153" cy="411773"/>
          </a:xfrm>
          <a:custGeom>
            <a:avLst/>
            <a:gdLst/>
            <a:ahLst/>
            <a:cxnLst/>
            <a:rect l="l" t="t" r="r" b="b"/>
            <a:pathLst>
              <a:path w="1242646" h="571500" extrusionOk="0">
                <a:moveTo>
                  <a:pt x="0" y="0"/>
                </a:moveTo>
                <a:lnTo>
                  <a:pt x="1242646" y="0"/>
                </a:lnTo>
                <a:lnTo>
                  <a:pt x="1242646" y="571500"/>
                </a:lnTo>
                <a:lnTo>
                  <a:pt x="0" y="571500"/>
                </a:lnTo>
                <a:lnTo>
                  <a:pt x="92320" y="285750"/>
                </a:lnTo>
                <a:close/>
              </a:path>
            </a:pathLst>
          </a:custGeom>
          <a:solidFill>
            <a:srgbClr val="FFE708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توزيع المنهج</a:t>
            </a:r>
            <a:endParaRPr/>
          </a:p>
        </p:txBody>
      </p:sp>
      <p:sp>
        <p:nvSpPr>
          <p:cNvPr id="399" name="Google Shape;399;p13">
            <a:hlinkClick r:id="rId10" action="ppaction://hlinksldjump"/>
          </p:cNvPr>
          <p:cNvSpPr/>
          <p:nvPr/>
        </p:nvSpPr>
        <p:spPr>
          <a:xfrm>
            <a:off x="163334" y="3099130"/>
            <a:ext cx="1348153" cy="411773"/>
          </a:xfrm>
          <a:custGeom>
            <a:avLst/>
            <a:gdLst/>
            <a:ahLst/>
            <a:cxnLst/>
            <a:rect l="l" t="t" r="r" b="b"/>
            <a:pathLst>
              <a:path w="1242646" h="571500" extrusionOk="0">
                <a:moveTo>
                  <a:pt x="0" y="0"/>
                </a:moveTo>
                <a:lnTo>
                  <a:pt x="1242646" y="0"/>
                </a:lnTo>
                <a:lnTo>
                  <a:pt x="1242646" y="571500"/>
                </a:lnTo>
                <a:lnTo>
                  <a:pt x="0" y="571500"/>
                </a:lnTo>
                <a:lnTo>
                  <a:pt x="92320" y="285750"/>
                </a:lnTo>
                <a:close/>
              </a:path>
            </a:pathLst>
          </a:custGeom>
          <a:solidFill>
            <a:srgbClr val="3065EA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جدول الحصص</a:t>
            </a:r>
            <a:endParaRPr/>
          </a:p>
        </p:txBody>
      </p:sp>
      <p:sp>
        <p:nvSpPr>
          <p:cNvPr id="400" name="Google Shape;400;p13">
            <a:hlinkClick r:id="rId11" action="ppaction://hlinksldjump"/>
          </p:cNvPr>
          <p:cNvSpPr/>
          <p:nvPr/>
        </p:nvSpPr>
        <p:spPr>
          <a:xfrm>
            <a:off x="171374" y="4075085"/>
            <a:ext cx="1348153" cy="411773"/>
          </a:xfrm>
          <a:custGeom>
            <a:avLst/>
            <a:gdLst/>
            <a:ahLst/>
            <a:cxnLst/>
            <a:rect l="l" t="t" r="r" b="b"/>
            <a:pathLst>
              <a:path w="1242646" h="571500" extrusionOk="0">
                <a:moveTo>
                  <a:pt x="0" y="0"/>
                </a:moveTo>
                <a:lnTo>
                  <a:pt x="1242646" y="0"/>
                </a:lnTo>
                <a:lnTo>
                  <a:pt x="1242646" y="571500"/>
                </a:lnTo>
                <a:lnTo>
                  <a:pt x="0" y="571500"/>
                </a:lnTo>
                <a:lnTo>
                  <a:pt x="92320" y="285750"/>
                </a:lnTo>
                <a:close/>
              </a:path>
            </a:pathLst>
          </a:custGeom>
          <a:solidFill>
            <a:srgbClr val="2CE1E6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أوراق العمل</a:t>
            </a:r>
            <a:endParaRPr/>
          </a:p>
        </p:txBody>
      </p:sp>
      <p:sp>
        <p:nvSpPr>
          <p:cNvPr id="401" name="Google Shape;401;p13">
            <a:hlinkClick r:id="rId12" action="ppaction://hlinksldjump"/>
          </p:cNvPr>
          <p:cNvSpPr/>
          <p:nvPr/>
        </p:nvSpPr>
        <p:spPr>
          <a:xfrm>
            <a:off x="147253" y="4569530"/>
            <a:ext cx="1348153" cy="411773"/>
          </a:xfrm>
          <a:custGeom>
            <a:avLst/>
            <a:gdLst/>
            <a:ahLst/>
            <a:cxnLst/>
            <a:rect l="l" t="t" r="r" b="b"/>
            <a:pathLst>
              <a:path w="1242646" h="571500" extrusionOk="0">
                <a:moveTo>
                  <a:pt x="0" y="0"/>
                </a:moveTo>
                <a:lnTo>
                  <a:pt x="1242646" y="0"/>
                </a:lnTo>
                <a:lnTo>
                  <a:pt x="1242646" y="571500"/>
                </a:lnTo>
                <a:lnTo>
                  <a:pt x="0" y="571500"/>
                </a:lnTo>
                <a:lnTo>
                  <a:pt x="92320" y="285750"/>
                </a:lnTo>
                <a:close/>
              </a:path>
            </a:pathLst>
          </a:custGeom>
          <a:solidFill>
            <a:srgbClr val="E76F12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الاختبارات</a:t>
            </a:r>
            <a:endParaRPr/>
          </a:p>
        </p:txBody>
      </p:sp>
      <p:sp>
        <p:nvSpPr>
          <p:cNvPr id="402" name="Google Shape;402;p13"/>
          <p:cNvSpPr/>
          <p:nvPr/>
        </p:nvSpPr>
        <p:spPr>
          <a:xfrm flipH="1">
            <a:off x="10456116" y="5049993"/>
            <a:ext cx="1629507" cy="411773"/>
          </a:xfrm>
          <a:custGeom>
            <a:avLst/>
            <a:gdLst/>
            <a:ahLst/>
            <a:cxnLst/>
            <a:rect l="l" t="t" r="r" b="b"/>
            <a:pathLst>
              <a:path w="1242646" h="571500" extrusionOk="0">
                <a:moveTo>
                  <a:pt x="0" y="0"/>
                </a:moveTo>
                <a:lnTo>
                  <a:pt x="1242646" y="0"/>
                </a:lnTo>
                <a:lnTo>
                  <a:pt x="1242646" y="571500"/>
                </a:lnTo>
                <a:lnTo>
                  <a:pt x="0" y="571500"/>
                </a:lnTo>
                <a:lnTo>
                  <a:pt x="92320" y="285750"/>
                </a:lnTo>
                <a:close/>
              </a:path>
            </a:pathLst>
          </a:custGeom>
          <a:solidFill>
            <a:srgbClr val="EA3030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الإحصائيات</a:t>
            </a:r>
            <a:endParaRPr/>
          </a:p>
        </p:txBody>
      </p:sp>
      <p:sp>
        <p:nvSpPr>
          <p:cNvPr id="403" name="Google Shape;403;p13">
            <a:hlinkClick r:id="rId13" action="ppaction://hlinksldjump"/>
          </p:cNvPr>
          <p:cNvSpPr/>
          <p:nvPr/>
        </p:nvSpPr>
        <p:spPr>
          <a:xfrm>
            <a:off x="163337" y="6026995"/>
            <a:ext cx="1348153" cy="411773"/>
          </a:xfrm>
          <a:custGeom>
            <a:avLst/>
            <a:gdLst/>
            <a:ahLst/>
            <a:cxnLst/>
            <a:rect l="l" t="t" r="r" b="b"/>
            <a:pathLst>
              <a:path w="1242646" h="571500" extrusionOk="0">
                <a:moveTo>
                  <a:pt x="0" y="0"/>
                </a:moveTo>
                <a:lnTo>
                  <a:pt x="1242646" y="0"/>
                </a:lnTo>
                <a:lnTo>
                  <a:pt x="1242646" y="571500"/>
                </a:lnTo>
                <a:lnTo>
                  <a:pt x="0" y="571500"/>
                </a:lnTo>
                <a:lnTo>
                  <a:pt x="92320" y="285750"/>
                </a:lnTo>
                <a:close/>
              </a:path>
            </a:pathLst>
          </a:custGeom>
          <a:solidFill>
            <a:srgbClr val="3065EA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الطالبات</a:t>
            </a:r>
            <a:endParaRPr/>
          </a:p>
        </p:txBody>
      </p:sp>
      <p:pic>
        <p:nvPicPr>
          <p:cNvPr id="404" name="Google Shape;404;p13" descr="صورة تحتوي على منضدة&#10;&#10;تم إنشاء الوصف تلقائياً"/>
          <p:cNvPicPr preferRelativeResize="0"/>
          <p:nvPr/>
        </p:nvPicPr>
        <p:blipFill rotWithShape="1">
          <a:blip r:embed="rId14">
            <a:alphaModFix/>
          </a:blip>
          <a:srcRect t="9915"/>
          <a:stretch/>
        </p:blipFill>
        <p:spPr>
          <a:xfrm>
            <a:off x="1261703" y="369502"/>
            <a:ext cx="4851913" cy="6235200"/>
          </a:xfrm>
          <a:prstGeom prst="roundRect">
            <a:avLst>
              <a:gd name="adj" fmla="val 4465"/>
            </a:avLst>
          </a:prstGeom>
          <a:noFill/>
          <a:ln>
            <a:noFill/>
          </a:ln>
        </p:spPr>
      </p:pic>
      <p:pic>
        <p:nvPicPr>
          <p:cNvPr id="405" name="Google Shape;405;p13" descr="صورة تحتوي على منضدة&#10;&#10;تم إنشاء الوصف تلقائياً"/>
          <p:cNvPicPr preferRelativeResize="0"/>
          <p:nvPr/>
        </p:nvPicPr>
        <p:blipFill rotWithShape="1">
          <a:blip r:embed="rId14">
            <a:alphaModFix/>
          </a:blip>
          <a:srcRect t="9915"/>
          <a:stretch/>
        </p:blipFill>
        <p:spPr>
          <a:xfrm flipH="1">
            <a:off x="6418957" y="400898"/>
            <a:ext cx="4851913" cy="6235200"/>
          </a:xfrm>
          <a:prstGeom prst="roundRect">
            <a:avLst>
              <a:gd name="adj" fmla="val 4465"/>
            </a:avLst>
          </a:prstGeom>
          <a:noFill/>
          <a:ln>
            <a:noFill/>
          </a:ln>
        </p:spPr>
      </p:pic>
      <p:pic>
        <p:nvPicPr>
          <p:cNvPr id="406" name="Google Shape;406;p13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5982141" y="713319"/>
            <a:ext cx="568292" cy="5667583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Google Shape;407;p13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8206154" y="400898"/>
            <a:ext cx="1175101" cy="1175101"/>
          </a:xfrm>
          <a:prstGeom prst="rect">
            <a:avLst/>
          </a:prstGeom>
          <a:noFill/>
          <a:ln>
            <a:noFill/>
          </a:ln>
        </p:spPr>
      </p:pic>
      <p:sp>
        <p:nvSpPr>
          <p:cNvPr id="408" name="Google Shape;408;p13"/>
          <p:cNvSpPr txBox="1"/>
          <p:nvPr/>
        </p:nvSpPr>
        <p:spPr>
          <a:xfrm>
            <a:off x="7563446" y="1462607"/>
            <a:ext cx="237597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3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شهادات الشكر</a:t>
            </a:r>
            <a:endParaRPr/>
          </a:p>
        </p:txBody>
      </p:sp>
      <p:pic>
        <p:nvPicPr>
          <p:cNvPr id="409" name="Google Shape;409;p13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3108707" y="400898"/>
            <a:ext cx="1175101" cy="1175101"/>
          </a:xfrm>
          <a:prstGeom prst="rect">
            <a:avLst/>
          </a:prstGeom>
          <a:noFill/>
          <a:ln>
            <a:noFill/>
          </a:ln>
        </p:spPr>
      </p:pic>
      <p:sp>
        <p:nvSpPr>
          <p:cNvPr id="410" name="Google Shape;410;p13"/>
          <p:cNvSpPr txBox="1"/>
          <p:nvPr/>
        </p:nvSpPr>
        <p:spPr>
          <a:xfrm>
            <a:off x="2412330" y="1445056"/>
            <a:ext cx="237597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3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الدورات</a:t>
            </a:r>
            <a:endParaRPr/>
          </a:p>
        </p:txBody>
      </p:sp>
      <p:pic>
        <p:nvPicPr>
          <p:cNvPr id="411" name="Google Shape;411;p13" descr="خروج مع تعبئة خالصة">
            <a:hlinkClick r:id="rId17" action="ppaction://hlinksldjump"/>
          </p:cNvPr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549486" y="24054"/>
            <a:ext cx="518601" cy="518601"/>
          </a:xfrm>
          <a:prstGeom prst="rect">
            <a:avLst/>
          </a:prstGeom>
          <a:noFill/>
          <a:ln>
            <a:noFill/>
          </a:ln>
        </p:spPr>
      </p:pic>
      <p:sp>
        <p:nvSpPr>
          <p:cNvPr id="412" name="Google Shape;412;p13"/>
          <p:cNvSpPr/>
          <p:nvPr/>
        </p:nvSpPr>
        <p:spPr>
          <a:xfrm>
            <a:off x="163334" y="5538494"/>
            <a:ext cx="1348153" cy="411773"/>
          </a:xfrm>
          <a:custGeom>
            <a:avLst/>
            <a:gdLst/>
            <a:ahLst/>
            <a:cxnLst/>
            <a:rect l="l" t="t" r="r" b="b"/>
            <a:pathLst>
              <a:path w="1242646" h="571500" extrusionOk="0">
                <a:moveTo>
                  <a:pt x="0" y="0"/>
                </a:moveTo>
                <a:lnTo>
                  <a:pt x="1242646" y="0"/>
                </a:lnTo>
                <a:lnTo>
                  <a:pt x="1242646" y="571500"/>
                </a:lnTo>
                <a:lnTo>
                  <a:pt x="0" y="571500"/>
                </a:lnTo>
                <a:lnTo>
                  <a:pt x="92320" y="285750"/>
                </a:lnTo>
                <a:close/>
              </a:path>
            </a:pathLst>
          </a:custGeom>
          <a:solidFill>
            <a:srgbClr val="FFE708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الشهادات</a:t>
            </a:r>
            <a:endParaRPr/>
          </a:p>
        </p:txBody>
      </p:sp>
      <p:graphicFrame>
        <p:nvGraphicFramePr>
          <p:cNvPr id="413" name="Google Shape;413;p13"/>
          <p:cNvGraphicFramePr/>
          <p:nvPr/>
        </p:nvGraphicFramePr>
        <p:xfrm>
          <a:off x="6754454" y="1998016"/>
          <a:ext cx="4064000" cy="4382800"/>
        </p:xfrm>
        <a:graphic>
          <a:graphicData uri="http://schemas.openxmlformats.org/drawingml/2006/table">
            <a:tbl>
              <a:tblPr firstRow="1" bandRow="1">
                <a:noFill/>
                <a:tableStyleId>{C9159F44-6AC1-418F-B49D-1D19E6DE5341}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47850"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800" u="none" strike="noStrike" cap="none">
                          <a:latin typeface="Aref Ruqaa"/>
                          <a:ea typeface="Aref Ruqaa"/>
                          <a:cs typeface="Aref Ruqaa"/>
                          <a:sym typeface="Aref Ruqaa"/>
                        </a:rPr>
                        <a:t>الشهادة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EE4C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800" u="none" strike="noStrike" cap="none">
                          <a:latin typeface="Aref Ruqaa"/>
                          <a:ea typeface="Aref Ruqaa"/>
                          <a:cs typeface="Aref Ruqaa"/>
                          <a:sym typeface="Aref Ruqaa"/>
                        </a:rPr>
                        <a:t>مصدرها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EE4C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800" u="none" strike="noStrike" cap="none">
                          <a:latin typeface="Aref Ruqaa"/>
                          <a:ea typeface="Aref Ruqaa"/>
                          <a:cs typeface="Aref Ruqaa"/>
                          <a:sym typeface="Aref Ruqaa"/>
                        </a:rPr>
                        <a:t>تاريخها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EE4C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800" u="none" strike="noStrike" cap="none">
                          <a:latin typeface="Aref Ruqaa"/>
                          <a:ea typeface="Aref Ruqaa"/>
                          <a:cs typeface="Aref Ruqaa"/>
                          <a:sym typeface="Aref Ruqaa"/>
                        </a:rPr>
                        <a:t>صورة منها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EE4C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7850"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7850"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7850"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7850"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7850"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7850"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7850"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414" name="Google Shape;414;p13"/>
          <p:cNvGraphicFramePr/>
          <p:nvPr/>
        </p:nvGraphicFramePr>
        <p:xfrm>
          <a:off x="1714120" y="1987478"/>
          <a:ext cx="4064000" cy="4382800"/>
        </p:xfrm>
        <a:graphic>
          <a:graphicData uri="http://schemas.openxmlformats.org/drawingml/2006/table">
            <a:tbl>
              <a:tblPr firstRow="1" bandRow="1">
                <a:noFill/>
                <a:tableStyleId>{C9159F44-6AC1-418F-B49D-1D19E6DE5341}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47850"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800" u="none" strike="noStrike" cap="none">
                          <a:latin typeface="Aref Ruqaa"/>
                          <a:ea typeface="Aref Ruqaa"/>
                          <a:cs typeface="Aref Ruqaa"/>
                          <a:sym typeface="Aref Ruqaa"/>
                        </a:rPr>
                        <a:t>الشهادة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EE4C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800" u="none" strike="noStrike" cap="none">
                          <a:latin typeface="Aref Ruqaa"/>
                          <a:ea typeface="Aref Ruqaa"/>
                          <a:cs typeface="Aref Ruqaa"/>
                          <a:sym typeface="Aref Ruqaa"/>
                        </a:rPr>
                        <a:t>مصدرها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EE4C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800" u="none" strike="noStrike" cap="none">
                          <a:latin typeface="Aref Ruqaa"/>
                          <a:ea typeface="Aref Ruqaa"/>
                          <a:cs typeface="Aref Ruqaa"/>
                          <a:sym typeface="Aref Ruqaa"/>
                        </a:rPr>
                        <a:t>تاريخها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EE4C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800" u="none" strike="noStrike" cap="none">
                          <a:latin typeface="Aref Ruqaa"/>
                          <a:ea typeface="Aref Ruqaa"/>
                          <a:cs typeface="Aref Ruqaa"/>
                          <a:sym typeface="Aref Ruqaa"/>
                        </a:rPr>
                        <a:t>صورة منها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EE4C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7850"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7850"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7850"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7850"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7850"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7850"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7850"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" name="Google Shape;419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84030" y="221902"/>
            <a:ext cx="10199078" cy="6530400"/>
          </a:xfrm>
          <a:prstGeom prst="rect">
            <a:avLst/>
          </a:prstGeom>
          <a:noFill/>
          <a:ln>
            <a:noFill/>
          </a:ln>
        </p:spPr>
      </p:pic>
      <p:sp>
        <p:nvSpPr>
          <p:cNvPr id="420" name="Google Shape;420;p14">
            <a:hlinkClick r:id="rId4" action="ppaction://hlinksldjump"/>
          </p:cNvPr>
          <p:cNvSpPr/>
          <p:nvPr/>
        </p:nvSpPr>
        <p:spPr>
          <a:xfrm>
            <a:off x="199294" y="572965"/>
            <a:ext cx="1312984" cy="411773"/>
          </a:xfrm>
          <a:custGeom>
            <a:avLst/>
            <a:gdLst/>
            <a:ahLst/>
            <a:cxnLst/>
            <a:rect l="l" t="t" r="r" b="b"/>
            <a:pathLst>
              <a:path w="1242646" h="571500" extrusionOk="0">
                <a:moveTo>
                  <a:pt x="0" y="0"/>
                </a:moveTo>
                <a:lnTo>
                  <a:pt x="1242646" y="0"/>
                </a:lnTo>
                <a:lnTo>
                  <a:pt x="1242646" y="571500"/>
                </a:lnTo>
                <a:lnTo>
                  <a:pt x="0" y="571500"/>
                </a:lnTo>
                <a:lnTo>
                  <a:pt x="92320" y="285750"/>
                </a:lnTo>
                <a:close/>
              </a:path>
            </a:pathLst>
          </a:custGeom>
          <a:solidFill>
            <a:srgbClr val="F3C2F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محتوى الملف</a:t>
            </a:r>
            <a:endParaRPr/>
          </a:p>
        </p:txBody>
      </p:sp>
      <p:sp>
        <p:nvSpPr>
          <p:cNvPr id="421" name="Google Shape;421;p14">
            <a:hlinkClick r:id="rId5" action="ppaction://hlinksldjump"/>
          </p:cNvPr>
          <p:cNvSpPr/>
          <p:nvPr/>
        </p:nvSpPr>
        <p:spPr>
          <a:xfrm>
            <a:off x="147253" y="3593351"/>
            <a:ext cx="1312984" cy="411773"/>
          </a:xfrm>
          <a:custGeom>
            <a:avLst/>
            <a:gdLst/>
            <a:ahLst/>
            <a:cxnLst/>
            <a:rect l="l" t="t" r="r" b="b"/>
            <a:pathLst>
              <a:path w="1242646" h="571500" extrusionOk="0">
                <a:moveTo>
                  <a:pt x="0" y="0"/>
                </a:moveTo>
                <a:lnTo>
                  <a:pt x="1242646" y="0"/>
                </a:lnTo>
                <a:lnTo>
                  <a:pt x="1242646" y="571500"/>
                </a:lnTo>
                <a:lnTo>
                  <a:pt x="0" y="571500"/>
                </a:lnTo>
                <a:lnTo>
                  <a:pt x="92320" y="285750"/>
                </a:lnTo>
                <a:close/>
              </a:path>
            </a:pathLst>
          </a:custGeom>
          <a:solidFill>
            <a:srgbClr val="F3C2F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تحضير الدروس</a:t>
            </a:r>
            <a:endParaRPr/>
          </a:p>
        </p:txBody>
      </p:sp>
      <p:sp>
        <p:nvSpPr>
          <p:cNvPr id="422" name="Google Shape;422;p14">
            <a:hlinkClick r:id="rId6" action="ppaction://hlinksldjump"/>
          </p:cNvPr>
          <p:cNvSpPr/>
          <p:nvPr/>
        </p:nvSpPr>
        <p:spPr>
          <a:xfrm>
            <a:off x="179415" y="1075690"/>
            <a:ext cx="1312984" cy="411773"/>
          </a:xfrm>
          <a:custGeom>
            <a:avLst/>
            <a:gdLst/>
            <a:ahLst/>
            <a:cxnLst/>
            <a:rect l="l" t="t" r="r" b="b"/>
            <a:pathLst>
              <a:path w="1242646" h="571500" extrusionOk="0">
                <a:moveTo>
                  <a:pt x="0" y="0"/>
                </a:moveTo>
                <a:lnTo>
                  <a:pt x="1242646" y="0"/>
                </a:lnTo>
                <a:lnTo>
                  <a:pt x="1242646" y="571500"/>
                </a:lnTo>
                <a:lnTo>
                  <a:pt x="0" y="571500"/>
                </a:lnTo>
                <a:lnTo>
                  <a:pt x="92320" y="285750"/>
                </a:lnTo>
                <a:close/>
              </a:path>
            </a:pathLst>
          </a:custGeom>
          <a:solidFill>
            <a:srgbClr val="2CE1E6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الرؤية والرسالة</a:t>
            </a:r>
            <a:endParaRPr/>
          </a:p>
        </p:txBody>
      </p:sp>
      <p:sp>
        <p:nvSpPr>
          <p:cNvPr id="423" name="Google Shape;423;p14">
            <a:hlinkClick r:id="rId7" action="ppaction://hlinksldjump"/>
          </p:cNvPr>
          <p:cNvSpPr/>
          <p:nvPr/>
        </p:nvSpPr>
        <p:spPr>
          <a:xfrm>
            <a:off x="147251" y="1582335"/>
            <a:ext cx="1312984" cy="411773"/>
          </a:xfrm>
          <a:custGeom>
            <a:avLst/>
            <a:gdLst/>
            <a:ahLst/>
            <a:cxnLst/>
            <a:rect l="l" t="t" r="r" b="b"/>
            <a:pathLst>
              <a:path w="1242646" h="571500" extrusionOk="0">
                <a:moveTo>
                  <a:pt x="0" y="0"/>
                </a:moveTo>
                <a:lnTo>
                  <a:pt x="1242646" y="0"/>
                </a:lnTo>
                <a:lnTo>
                  <a:pt x="1242646" y="571500"/>
                </a:lnTo>
                <a:lnTo>
                  <a:pt x="0" y="571500"/>
                </a:lnTo>
                <a:lnTo>
                  <a:pt x="92320" y="285750"/>
                </a:lnTo>
                <a:close/>
              </a:path>
            </a:pathLst>
          </a:custGeom>
          <a:solidFill>
            <a:srgbClr val="E76F12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السيرة الذاتية</a:t>
            </a:r>
            <a:endParaRPr/>
          </a:p>
        </p:txBody>
      </p:sp>
      <p:sp>
        <p:nvSpPr>
          <p:cNvPr id="424" name="Google Shape;424;p14">
            <a:hlinkClick r:id="rId8" action="ppaction://hlinksldjump"/>
          </p:cNvPr>
          <p:cNvSpPr/>
          <p:nvPr/>
        </p:nvSpPr>
        <p:spPr>
          <a:xfrm>
            <a:off x="147252" y="2089789"/>
            <a:ext cx="1312984" cy="411773"/>
          </a:xfrm>
          <a:custGeom>
            <a:avLst/>
            <a:gdLst/>
            <a:ahLst/>
            <a:cxnLst/>
            <a:rect l="l" t="t" r="r" b="b"/>
            <a:pathLst>
              <a:path w="1242646" h="571500" extrusionOk="0">
                <a:moveTo>
                  <a:pt x="0" y="0"/>
                </a:moveTo>
                <a:lnTo>
                  <a:pt x="1242646" y="0"/>
                </a:lnTo>
                <a:lnTo>
                  <a:pt x="1242646" y="571500"/>
                </a:lnTo>
                <a:lnTo>
                  <a:pt x="0" y="571500"/>
                </a:lnTo>
                <a:lnTo>
                  <a:pt x="92320" y="285750"/>
                </a:lnTo>
                <a:close/>
              </a:path>
            </a:pathLst>
          </a:custGeom>
          <a:solidFill>
            <a:srgbClr val="EA3030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أهداف المادة</a:t>
            </a:r>
            <a:endParaRPr/>
          </a:p>
        </p:txBody>
      </p:sp>
      <p:sp>
        <p:nvSpPr>
          <p:cNvPr id="425" name="Google Shape;425;p14">
            <a:hlinkClick r:id="rId9" action="ppaction://hlinksldjump"/>
          </p:cNvPr>
          <p:cNvSpPr/>
          <p:nvPr/>
        </p:nvSpPr>
        <p:spPr>
          <a:xfrm>
            <a:off x="163335" y="2593475"/>
            <a:ext cx="1312984" cy="411773"/>
          </a:xfrm>
          <a:custGeom>
            <a:avLst/>
            <a:gdLst/>
            <a:ahLst/>
            <a:cxnLst/>
            <a:rect l="l" t="t" r="r" b="b"/>
            <a:pathLst>
              <a:path w="1242646" h="571500" extrusionOk="0">
                <a:moveTo>
                  <a:pt x="0" y="0"/>
                </a:moveTo>
                <a:lnTo>
                  <a:pt x="1242646" y="0"/>
                </a:lnTo>
                <a:lnTo>
                  <a:pt x="1242646" y="571500"/>
                </a:lnTo>
                <a:lnTo>
                  <a:pt x="0" y="571500"/>
                </a:lnTo>
                <a:lnTo>
                  <a:pt x="92320" y="285750"/>
                </a:lnTo>
                <a:close/>
              </a:path>
            </a:pathLst>
          </a:custGeom>
          <a:solidFill>
            <a:srgbClr val="FFE708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توزيع المنهج</a:t>
            </a:r>
            <a:endParaRPr/>
          </a:p>
        </p:txBody>
      </p:sp>
      <p:sp>
        <p:nvSpPr>
          <p:cNvPr id="426" name="Google Shape;426;p14">
            <a:hlinkClick r:id="rId10" action="ppaction://hlinksldjump"/>
          </p:cNvPr>
          <p:cNvSpPr/>
          <p:nvPr/>
        </p:nvSpPr>
        <p:spPr>
          <a:xfrm>
            <a:off x="163335" y="3099130"/>
            <a:ext cx="1312984" cy="411773"/>
          </a:xfrm>
          <a:custGeom>
            <a:avLst/>
            <a:gdLst/>
            <a:ahLst/>
            <a:cxnLst/>
            <a:rect l="l" t="t" r="r" b="b"/>
            <a:pathLst>
              <a:path w="1242646" h="571500" extrusionOk="0">
                <a:moveTo>
                  <a:pt x="0" y="0"/>
                </a:moveTo>
                <a:lnTo>
                  <a:pt x="1242646" y="0"/>
                </a:lnTo>
                <a:lnTo>
                  <a:pt x="1242646" y="571500"/>
                </a:lnTo>
                <a:lnTo>
                  <a:pt x="0" y="571500"/>
                </a:lnTo>
                <a:lnTo>
                  <a:pt x="92320" y="285750"/>
                </a:lnTo>
                <a:close/>
              </a:path>
            </a:pathLst>
          </a:custGeom>
          <a:solidFill>
            <a:srgbClr val="3065EA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جدول الحصص</a:t>
            </a:r>
            <a:endParaRPr/>
          </a:p>
        </p:txBody>
      </p:sp>
      <p:sp>
        <p:nvSpPr>
          <p:cNvPr id="427" name="Google Shape;427;p14">
            <a:hlinkClick r:id="rId11" action="ppaction://hlinksldjump"/>
          </p:cNvPr>
          <p:cNvSpPr/>
          <p:nvPr/>
        </p:nvSpPr>
        <p:spPr>
          <a:xfrm>
            <a:off x="171375" y="4075085"/>
            <a:ext cx="1312984" cy="411773"/>
          </a:xfrm>
          <a:custGeom>
            <a:avLst/>
            <a:gdLst/>
            <a:ahLst/>
            <a:cxnLst/>
            <a:rect l="l" t="t" r="r" b="b"/>
            <a:pathLst>
              <a:path w="1242646" h="571500" extrusionOk="0">
                <a:moveTo>
                  <a:pt x="0" y="0"/>
                </a:moveTo>
                <a:lnTo>
                  <a:pt x="1242646" y="0"/>
                </a:lnTo>
                <a:lnTo>
                  <a:pt x="1242646" y="571500"/>
                </a:lnTo>
                <a:lnTo>
                  <a:pt x="0" y="571500"/>
                </a:lnTo>
                <a:lnTo>
                  <a:pt x="92320" y="285750"/>
                </a:lnTo>
                <a:close/>
              </a:path>
            </a:pathLst>
          </a:custGeom>
          <a:solidFill>
            <a:srgbClr val="2CE1E6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أوراق العمل</a:t>
            </a:r>
            <a:endParaRPr/>
          </a:p>
        </p:txBody>
      </p:sp>
      <p:sp>
        <p:nvSpPr>
          <p:cNvPr id="428" name="Google Shape;428;p14">
            <a:hlinkClick r:id="rId12" action="ppaction://hlinksldjump"/>
          </p:cNvPr>
          <p:cNvSpPr/>
          <p:nvPr/>
        </p:nvSpPr>
        <p:spPr>
          <a:xfrm>
            <a:off x="147254" y="4569530"/>
            <a:ext cx="1312984" cy="411773"/>
          </a:xfrm>
          <a:custGeom>
            <a:avLst/>
            <a:gdLst/>
            <a:ahLst/>
            <a:cxnLst/>
            <a:rect l="l" t="t" r="r" b="b"/>
            <a:pathLst>
              <a:path w="1242646" h="571500" extrusionOk="0">
                <a:moveTo>
                  <a:pt x="0" y="0"/>
                </a:moveTo>
                <a:lnTo>
                  <a:pt x="1242646" y="0"/>
                </a:lnTo>
                <a:lnTo>
                  <a:pt x="1242646" y="571500"/>
                </a:lnTo>
                <a:lnTo>
                  <a:pt x="0" y="571500"/>
                </a:lnTo>
                <a:lnTo>
                  <a:pt x="92320" y="285750"/>
                </a:lnTo>
                <a:close/>
              </a:path>
            </a:pathLst>
          </a:custGeom>
          <a:solidFill>
            <a:srgbClr val="E76F12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الاختبارات</a:t>
            </a:r>
            <a:endParaRPr/>
          </a:p>
        </p:txBody>
      </p:sp>
      <p:sp>
        <p:nvSpPr>
          <p:cNvPr id="429" name="Google Shape;429;p14">
            <a:hlinkClick r:id="rId13" action="ppaction://hlinksldjump"/>
          </p:cNvPr>
          <p:cNvSpPr/>
          <p:nvPr/>
        </p:nvSpPr>
        <p:spPr>
          <a:xfrm>
            <a:off x="163335" y="5049993"/>
            <a:ext cx="1312984" cy="411773"/>
          </a:xfrm>
          <a:custGeom>
            <a:avLst/>
            <a:gdLst/>
            <a:ahLst/>
            <a:cxnLst/>
            <a:rect l="l" t="t" r="r" b="b"/>
            <a:pathLst>
              <a:path w="1242646" h="571500" extrusionOk="0">
                <a:moveTo>
                  <a:pt x="0" y="0"/>
                </a:moveTo>
                <a:lnTo>
                  <a:pt x="1242646" y="0"/>
                </a:lnTo>
                <a:lnTo>
                  <a:pt x="1242646" y="571500"/>
                </a:lnTo>
                <a:lnTo>
                  <a:pt x="0" y="571500"/>
                </a:lnTo>
                <a:lnTo>
                  <a:pt x="92320" y="285750"/>
                </a:lnTo>
                <a:close/>
              </a:path>
            </a:pathLst>
          </a:custGeom>
          <a:solidFill>
            <a:srgbClr val="EA3030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الإحصائيات</a:t>
            </a:r>
            <a:endParaRPr/>
          </a:p>
        </p:txBody>
      </p:sp>
      <p:sp>
        <p:nvSpPr>
          <p:cNvPr id="430" name="Google Shape;430;p14"/>
          <p:cNvSpPr/>
          <p:nvPr/>
        </p:nvSpPr>
        <p:spPr>
          <a:xfrm flipH="1">
            <a:off x="10456116" y="5538494"/>
            <a:ext cx="1629507" cy="411773"/>
          </a:xfrm>
          <a:custGeom>
            <a:avLst/>
            <a:gdLst/>
            <a:ahLst/>
            <a:cxnLst/>
            <a:rect l="l" t="t" r="r" b="b"/>
            <a:pathLst>
              <a:path w="1242646" h="571500" extrusionOk="0">
                <a:moveTo>
                  <a:pt x="0" y="0"/>
                </a:moveTo>
                <a:lnTo>
                  <a:pt x="1242646" y="0"/>
                </a:lnTo>
                <a:lnTo>
                  <a:pt x="1242646" y="571500"/>
                </a:lnTo>
                <a:lnTo>
                  <a:pt x="0" y="571500"/>
                </a:lnTo>
                <a:lnTo>
                  <a:pt x="92320" y="285750"/>
                </a:lnTo>
                <a:close/>
              </a:path>
            </a:pathLst>
          </a:custGeom>
          <a:solidFill>
            <a:srgbClr val="FFE708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الشهادات</a:t>
            </a:r>
            <a:endParaRPr/>
          </a:p>
        </p:txBody>
      </p:sp>
      <p:pic>
        <p:nvPicPr>
          <p:cNvPr id="431" name="Google Shape;431;p14" descr="صورة تحتوي على منضدة&#10;&#10;تم إنشاء الوصف تلقائياً"/>
          <p:cNvPicPr preferRelativeResize="0"/>
          <p:nvPr/>
        </p:nvPicPr>
        <p:blipFill rotWithShape="1">
          <a:blip r:embed="rId14">
            <a:alphaModFix/>
          </a:blip>
          <a:srcRect t="9915"/>
          <a:stretch/>
        </p:blipFill>
        <p:spPr>
          <a:xfrm>
            <a:off x="1261703" y="369502"/>
            <a:ext cx="4851913" cy="6235200"/>
          </a:xfrm>
          <a:prstGeom prst="roundRect">
            <a:avLst>
              <a:gd name="adj" fmla="val 4465"/>
            </a:avLst>
          </a:prstGeom>
          <a:noFill/>
          <a:ln>
            <a:noFill/>
          </a:ln>
        </p:spPr>
      </p:pic>
      <p:pic>
        <p:nvPicPr>
          <p:cNvPr id="432" name="Google Shape;432;p14" descr="صورة تحتوي على منضدة&#10;&#10;تم إنشاء الوصف تلقائياً"/>
          <p:cNvPicPr preferRelativeResize="0"/>
          <p:nvPr/>
        </p:nvPicPr>
        <p:blipFill rotWithShape="1">
          <a:blip r:embed="rId14">
            <a:alphaModFix/>
          </a:blip>
          <a:srcRect t="9915"/>
          <a:stretch/>
        </p:blipFill>
        <p:spPr>
          <a:xfrm flipH="1">
            <a:off x="6418957" y="400898"/>
            <a:ext cx="4851913" cy="6235200"/>
          </a:xfrm>
          <a:prstGeom prst="roundRect">
            <a:avLst>
              <a:gd name="adj" fmla="val 4465"/>
            </a:avLst>
          </a:prstGeom>
          <a:noFill/>
          <a:ln>
            <a:noFill/>
          </a:ln>
        </p:spPr>
      </p:pic>
      <p:pic>
        <p:nvPicPr>
          <p:cNvPr id="433" name="Google Shape;433;p14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5982141" y="713319"/>
            <a:ext cx="568292" cy="5667583"/>
          </a:xfrm>
          <a:prstGeom prst="rect">
            <a:avLst/>
          </a:prstGeom>
          <a:noFill/>
          <a:ln>
            <a:noFill/>
          </a:ln>
        </p:spPr>
      </p:pic>
      <p:pic>
        <p:nvPicPr>
          <p:cNvPr id="434" name="Google Shape;434;p14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8337248" y="554318"/>
            <a:ext cx="1003203" cy="1003203"/>
          </a:xfrm>
          <a:prstGeom prst="rect">
            <a:avLst/>
          </a:prstGeom>
          <a:noFill/>
          <a:ln>
            <a:noFill/>
          </a:ln>
        </p:spPr>
      </p:pic>
      <p:sp>
        <p:nvSpPr>
          <p:cNvPr id="435" name="Google Shape;435;p14"/>
          <p:cNvSpPr txBox="1"/>
          <p:nvPr/>
        </p:nvSpPr>
        <p:spPr>
          <a:xfrm>
            <a:off x="7650863" y="1505014"/>
            <a:ext cx="2375971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3200" b="1">
                <a:solidFill>
                  <a:schemeClr val="dk1"/>
                </a:solidFill>
              </a:rPr>
              <a:t>الطالبات</a:t>
            </a:r>
            <a:endParaRPr/>
          </a:p>
        </p:txBody>
      </p:sp>
      <p:sp>
        <p:nvSpPr>
          <p:cNvPr id="437" name="Google Shape;437;p14"/>
          <p:cNvSpPr txBox="1"/>
          <p:nvPr/>
        </p:nvSpPr>
        <p:spPr>
          <a:xfrm>
            <a:off x="2427628" y="1431842"/>
            <a:ext cx="2375971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38" name="Google Shape;438;p14" descr="خروج مع تعبئة خالصة">
            <a:hlinkClick r:id="rId17" action="ppaction://hlinksldjump"/>
          </p:cNvPr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549486" y="24054"/>
            <a:ext cx="518601" cy="518601"/>
          </a:xfrm>
          <a:prstGeom prst="rect">
            <a:avLst/>
          </a:prstGeom>
          <a:noFill/>
          <a:ln>
            <a:noFill/>
          </a:ln>
        </p:spPr>
      </p:pic>
      <p:sp>
        <p:nvSpPr>
          <p:cNvPr id="439" name="Google Shape;439;p14"/>
          <p:cNvSpPr/>
          <p:nvPr/>
        </p:nvSpPr>
        <p:spPr>
          <a:xfrm>
            <a:off x="163338" y="6026995"/>
            <a:ext cx="1312984" cy="411773"/>
          </a:xfrm>
          <a:custGeom>
            <a:avLst/>
            <a:gdLst/>
            <a:ahLst/>
            <a:cxnLst/>
            <a:rect l="l" t="t" r="r" b="b"/>
            <a:pathLst>
              <a:path w="1242646" h="571500" extrusionOk="0">
                <a:moveTo>
                  <a:pt x="0" y="0"/>
                </a:moveTo>
                <a:lnTo>
                  <a:pt x="1242646" y="0"/>
                </a:lnTo>
                <a:lnTo>
                  <a:pt x="1242646" y="571500"/>
                </a:lnTo>
                <a:lnTo>
                  <a:pt x="0" y="571500"/>
                </a:lnTo>
                <a:lnTo>
                  <a:pt x="92320" y="285750"/>
                </a:lnTo>
                <a:close/>
              </a:path>
            </a:pathLst>
          </a:custGeom>
          <a:solidFill>
            <a:srgbClr val="3065EA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الطالبات</a:t>
            </a:r>
            <a:endParaRPr/>
          </a:p>
        </p:txBody>
      </p:sp>
      <p:graphicFrame>
        <p:nvGraphicFramePr>
          <p:cNvPr id="440" name="Google Shape;440;p14"/>
          <p:cNvGraphicFramePr/>
          <p:nvPr>
            <p:extLst>
              <p:ext uri="{D42A27DB-BD31-4B8C-83A1-F6EECF244321}">
                <p14:modId xmlns:p14="http://schemas.microsoft.com/office/powerpoint/2010/main" val="3591269199"/>
              </p:ext>
            </p:extLst>
          </p:nvPr>
        </p:nvGraphicFramePr>
        <p:xfrm>
          <a:off x="6754454" y="1998016"/>
          <a:ext cx="4253517" cy="4023470"/>
        </p:xfrm>
        <a:graphic>
          <a:graphicData uri="http://schemas.openxmlformats.org/drawingml/2006/table">
            <a:tbl>
              <a:tblPr firstRow="1" bandRow="1">
                <a:noFill/>
                <a:tableStyleId>{C9159F44-6AC1-418F-B49D-1D19E6DE5341}</a:tableStyleId>
              </a:tblPr>
              <a:tblGrid>
                <a:gridCol w="10130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71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3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9634"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/>
                        <a:t>المستوي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68D9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800" u="none" strike="noStrike" cap="none">
                          <a:latin typeface="Aref Ruqaa"/>
                          <a:ea typeface="Aref Ruqaa"/>
                          <a:cs typeface="Aref Ruqaa"/>
                          <a:sym typeface="Aref Ruqaa"/>
                        </a:rPr>
                        <a:t>الفصل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68D9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800" u="none" strike="noStrike" cap="none">
                          <a:latin typeface="Aref Ruqaa"/>
                          <a:ea typeface="Aref Ruqaa"/>
                          <a:cs typeface="Aref Ruqaa"/>
                          <a:sym typeface="Aref Ruqaa"/>
                        </a:rPr>
                        <a:t>اسم الطالبة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68D9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9634"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200" u="none" strike="noStrike" cap="none"/>
                        <a:t>رابع ابتدائي</a:t>
                      </a:r>
                      <a:endParaRPr sz="1200" u="none" strike="noStrike" cap="none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200" u="none" strike="noStrike" cap="none"/>
                        <a:t>رحمه مفلح العطوي</a:t>
                      </a:r>
                      <a:endParaRPr sz="1200" u="none" strike="noStrike" cap="none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9634"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200" u="none" strike="noStrike" cap="none"/>
                        <a:t>رابع ابتدائي</a:t>
                      </a:r>
                      <a:endParaRPr sz="1200" u="none" strike="noStrike" cap="none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200" u="none" strike="noStrike" cap="none"/>
                        <a:t>رهف عبدالله العطوي</a:t>
                      </a:r>
                      <a:endParaRPr sz="1200" u="none" strike="noStrike" cap="none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9634"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9634"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2885"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2885"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8177207"/>
                  </a:ext>
                </a:extLst>
              </a:tr>
              <a:tr h="182885"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2885"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7600783"/>
                  </a:ext>
                </a:extLst>
              </a:tr>
              <a:tr h="182885"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2885"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9212526"/>
                  </a:ext>
                </a:extLst>
              </a:tr>
            </a:tbl>
          </a:graphicData>
        </a:graphic>
      </p:graphicFrame>
      <p:graphicFrame>
        <p:nvGraphicFramePr>
          <p:cNvPr id="2" name="Google Shape;440;p14">
            <a:extLst>
              <a:ext uri="{FF2B5EF4-FFF2-40B4-BE49-F238E27FC236}">
                <a16:creationId xmlns:a16="http://schemas.microsoft.com/office/drawing/2014/main" id="{31729385-8BA4-3074-EEE5-DA662EEE32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13707895"/>
              </p:ext>
            </p:extLst>
          </p:nvPr>
        </p:nvGraphicFramePr>
        <p:xfrm>
          <a:off x="1658263" y="633471"/>
          <a:ext cx="4253517" cy="5486550"/>
        </p:xfrm>
        <a:graphic>
          <a:graphicData uri="http://schemas.openxmlformats.org/drawingml/2006/table">
            <a:tbl>
              <a:tblPr firstRow="1" bandRow="1">
                <a:noFill/>
                <a:tableStyleId>{C9159F44-6AC1-418F-B49D-1D19E6DE5341}</a:tableStyleId>
              </a:tblPr>
              <a:tblGrid>
                <a:gridCol w="10130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71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3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8207"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/>
                        <a:t>المستوي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68D9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800" u="none" strike="noStrike" cap="none">
                          <a:latin typeface="Aref Ruqaa"/>
                          <a:ea typeface="Aref Ruqaa"/>
                          <a:cs typeface="Aref Ruqaa"/>
                          <a:sym typeface="Aref Ruqaa"/>
                        </a:rPr>
                        <a:t>الفصل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68D9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800" u="none" strike="noStrike" cap="none">
                          <a:latin typeface="Aref Ruqaa"/>
                          <a:ea typeface="Aref Ruqaa"/>
                          <a:cs typeface="Aref Ruqaa"/>
                          <a:sym typeface="Aref Ruqaa"/>
                        </a:rPr>
                        <a:t>اسم الطالبة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68D9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85"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85"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6275935"/>
                  </a:ext>
                </a:extLst>
              </a:tr>
              <a:tr h="182885"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885"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4461830"/>
                  </a:ext>
                </a:extLst>
              </a:tr>
              <a:tr h="182885"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85"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169417"/>
                  </a:ext>
                </a:extLst>
              </a:tr>
              <a:tr h="182885"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2885"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5076739"/>
                  </a:ext>
                </a:extLst>
              </a:tr>
              <a:tr h="182885"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2885"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3499331"/>
                  </a:ext>
                </a:extLst>
              </a:tr>
              <a:tr h="182885"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2885"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4423848"/>
                  </a:ext>
                </a:extLst>
              </a:tr>
              <a:tr h="182885"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2885"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99699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15">
            <a:hlinkClick r:id="rId3" action="ppaction://hlinksldjump"/>
          </p:cNvPr>
          <p:cNvSpPr/>
          <p:nvPr/>
        </p:nvSpPr>
        <p:spPr>
          <a:xfrm flipH="1">
            <a:off x="10135935" y="3558518"/>
            <a:ext cx="1629507" cy="411773"/>
          </a:xfrm>
          <a:custGeom>
            <a:avLst/>
            <a:gdLst/>
            <a:ahLst/>
            <a:cxnLst/>
            <a:rect l="l" t="t" r="r" b="b"/>
            <a:pathLst>
              <a:path w="1242646" h="571500" extrusionOk="0">
                <a:moveTo>
                  <a:pt x="0" y="0"/>
                </a:moveTo>
                <a:lnTo>
                  <a:pt x="1242646" y="0"/>
                </a:lnTo>
                <a:lnTo>
                  <a:pt x="1242646" y="571500"/>
                </a:lnTo>
                <a:lnTo>
                  <a:pt x="0" y="571500"/>
                </a:lnTo>
                <a:lnTo>
                  <a:pt x="92320" y="285750"/>
                </a:lnTo>
                <a:close/>
              </a:path>
            </a:pathLst>
          </a:custGeom>
          <a:solidFill>
            <a:srgbClr val="F3C2F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تحضير الدروس</a:t>
            </a:r>
            <a:endParaRPr/>
          </a:p>
        </p:txBody>
      </p:sp>
      <p:sp>
        <p:nvSpPr>
          <p:cNvPr id="447" name="Google Shape;447;p15">
            <a:hlinkClick r:id="rId4" action="ppaction://hlinksldjump"/>
          </p:cNvPr>
          <p:cNvSpPr/>
          <p:nvPr/>
        </p:nvSpPr>
        <p:spPr>
          <a:xfrm flipH="1">
            <a:off x="10200251" y="535942"/>
            <a:ext cx="1629507" cy="411773"/>
          </a:xfrm>
          <a:custGeom>
            <a:avLst/>
            <a:gdLst/>
            <a:ahLst/>
            <a:cxnLst/>
            <a:rect l="l" t="t" r="r" b="b"/>
            <a:pathLst>
              <a:path w="1242646" h="571500" extrusionOk="0">
                <a:moveTo>
                  <a:pt x="0" y="0"/>
                </a:moveTo>
                <a:lnTo>
                  <a:pt x="1242646" y="0"/>
                </a:lnTo>
                <a:lnTo>
                  <a:pt x="1242646" y="571500"/>
                </a:lnTo>
                <a:lnTo>
                  <a:pt x="0" y="571500"/>
                </a:lnTo>
                <a:lnTo>
                  <a:pt x="92320" y="285750"/>
                </a:lnTo>
                <a:close/>
              </a:path>
            </a:pathLst>
          </a:custGeom>
          <a:solidFill>
            <a:srgbClr val="F3C2F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محتوى الملف</a:t>
            </a:r>
            <a:endParaRPr/>
          </a:p>
        </p:txBody>
      </p:sp>
      <p:sp>
        <p:nvSpPr>
          <p:cNvPr id="448" name="Google Shape;448;p15">
            <a:hlinkClick r:id="rId5" action="ppaction://hlinksldjump"/>
          </p:cNvPr>
          <p:cNvSpPr/>
          <p:nvPr/>
        </p:nvSpPr>
        <p:spPr>
          <a:xfrm flipH="1">
            <a:off x="10168097" y="1040857"/>
            <a:ext cx="1629507" cy="411773"/>
          </a:xfrm>
          <a:custGeom>
            <a:avLst/>
            <a:gdLst/>
            <a:ahLst/>
            <a:cxnLst/>
            <a:rect l="l" t="t" r="r" b="b"/>
            <a:pathLst>
              <a:path w="1242646" h="571500" extrusionOk="0">
                <a:moveTo>
                  <a:pt x="0" y="0"/>
                </a:moveTo>
                <a:lnTo>
                  <a:pt x="1242646" y="0"/>
                </a:lnTo>
                <a:lnTo>
                  <a:pt x="1242646" y="571500"/>
                </a:lnTo>
                <a:lnTo>
                  <a:pt x="0" y="571500"/>
                </a:lnTo>
                <a:lnTo>
                  <a:pt x="92320" y="285750"/>
                </a:lnTo>
                <a:close/>
              </a:path>
            </a:pathLst>
          </a:custGeom>
          <a:solidFill>
            <a:srgbClr val="2CE1E6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الرؤية والرسالة</a:t>
            </a:r>
            <a:endParaRPr/>
          </a:p>
        </p:txBody>
      </p:sp>
      <p:sp>
        <p:nvSpPr>
          <p:cNvPr id="449" name="Google Shape;449;p15">
            <a:hlinkClick r:id="rId6" action="ppaction://hlinksldjump"/>
          </p:cNvPr>
          <p:cNvSpPr/>
          <p:nvPr/>
        </p:nvSpPr>
        <p:spPr>
          <a:xfrm flipH="1">
            <a:off x="10135933" y="1547502"/>
            <a:ext cx="1629507" cy="411773"/>
          </a:xfrm>
          <a:custGeom>
            <a:avLst/>
            <a:gdLst/>
            <a:ahLst/>
            <a:cxnLst/>
            <a:rect l="l" t="t" r="r" b="b"/>
            <a:pathLst>
              <a:path w="1242646" h="571500" extrusionOk="0">
                <a:moveTo>
                  <a:pt x="0" y="0"/>
                </a:moveTo>
                <a:lnTo>
                  <a:pt x="1242646" y="0"/>
                </a:lnTo>
                <a:lnTo>
                  <a:pt x="1242646" y="571500"/>
                </a:lnTo>
                <a:lnTo>
                  <a:pt x="0" y="571500"/>
                </a:lnTo>
                <a:lnTo>
                  <a:pt x="92320" y="285750"/>
                </a:lnTo>
                <a:close/>
              </a:path>
            </a:pathLst>
          </a:custGeom>
          <a:solidFill>
            <a:srgbClr val="E76F12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السيرة الذاتية</a:t>
            </a:r>
            <a:endParaRPr/>
          </a:p>
        </p:txBody>
      </p:sp>
      <p:sp>
        <p:nvSpPr>
          <p:cNvPr id="450" name="Google Shape;450;p15">
            <a:hlinkClick r:id="rId7" action="ppaction://hlinksldjump"/>
          </p:cNvPr>
          <p:cNvSpPr/>
          <p:nvPr/>
        </p:nvSpPr>
        <p:spPr>
          <a:xfrm flipH="1">
            <a:off x="10135934" y="2054956"/>
            <a:ext cx="1629507" cy="411773"/>
          </a:xfrm>
          <a:custGeom>
            <a:avLst/>
            <a:gdLst/>
            <a:ahLst/>
            <a:cxnLst/>
            <a:rect l="l" t="t" r="r" b="b"/>
            <a:pathLst>
              <a:path w="1242646" h="571500" extrusionOk="0">
                <a:moveTo>
                  <a:pt x="0" y="0"/>
                </a:moveTo>
                <a:lnTo>
                  <a:pt x="1242646" y="0"/>
                </a:lnTo>
                <a:lnTo>
                  <a:pt x="1242646" y="571500"/>
                </a:lnTo>
                <a:lnTo>
                  <a:pt x="0" y="571500"/>
                </a:lnTo>
                <a:lnTo>
                  <a:pt x="92320" y="285750"/>
                </a:lnTo>
                <a:close/>
              </a:path>
            </a:pathLst>
          </a:custGeom>
          <a:solidFill>
            <a:srgbClr val="EA3030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أهداف المادة</a:t>
            </a:r>
            <a:endParaRPr/>
          </a:p>
        </p:txBody>
      </p:sp>
      <p:sp>
        <p:nvSpPr>
          <p:cNvPr id="451" name="Google Shape;451;p15">
            <a:hlinkClick r:id="rId8" action="ppaction://hlinksldjump"/>
          </p:cNvPr>
          <p:cNvSpPr/>
          <p:nvPr/>
        </p:nvSpPr>
        <p:spPr>
          <a:xfrm flipH="1">
            <a:off x="10152017" y="2558642"/>
            <a:ext cx="1629507" cy="411773"/>
          </a:xfrm>
          <a:custGeom>
            <a:avLst/>
            <a:gdLst/>
            <a:ahLst/>
            <a:cxnLst/>
            <a:rect l="l" t="t" r="r" b="b"/>
            <a:pathLst>
              <a:path w="1242646" h="571500" extrusionOk="0">
                <a:moveTo>
                  <a:pt x="0" y="0"/>
                </a:moveTo>
                <a:lnTo>
                  <a:pt x="1242646" y="0"/>
                </a:lnTo>
                <a:lnTo>
                  <a:pt x="1242646" y="571500"/>
                </a:lnTo>
                <a:lnTo>
                  <a:pt x="0" y="571500"/>
                </a:lnTo>
                <a:lnTo>
                  <a:pt x="92320" y="285750"/>
                </a:lnTo>
                <a:close/>
              </a:path>
            </a:pathLst>
          </a:custGeom>
          <a:solidFill>
            <a:srgbClr val="FFE708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توزيع المنهج</a:t>
            </a:r>
            <a:endParaRPr/>
          </a:p>
        </p:txBody>
      </p:sp>
      <p:sp>
        <p:nvSpPr>
          <p:cNvPr id="452" name="Google Shape;452;p15">
            <a:hlinkClick r:id="rId9" action="ppaction://hlinksldjump"/>
          </p:cNvPr>
          <p:cNvSpPr/>
          <p:nvPr/>
        </p:nvSpPr>
        <p:spPr>
          <a:xfrm flipH="1">
            <a:off x="10152017" y="3064297"/>
            <a:ext cx="1629507" cy="411773"/>
          </a:xfrm>
          <a:custGeom>
            <a:avLst/>
            <a:gdLst/>
            <a:ahLst/>
            <a:cxnLst/>
            <a:rect l="l" t="t" r="r" b="b"/>
            <a:pathLst>
              <a:path w="1242646" h="571500" extrusionOk="0">
                <a:moveTo>
                  <a:pt x="0" y="0"/>
                </a:moveTo>
                <a:lnTo>
                  <a:pt x="1242646" y="0"/>
                </a:lnTo>
                <a:lnTo>
                  <a:pt x="1242646" y="571500"/>
                </a:lnTo>
                <a:lnTo>
                  <a:pt x="0" y="571500"/>
                </a:lnTo>
                <a:lnTo>
                  <a:pt x="92320" y="285750"/>
                </a:lnTo>
                <a:close/>
              </a:path>
            </a:pathLst>
          </a:custGeom>
          <a:solidFill>
            <a:srgbClr val="3065EA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جدول الحصص</a:t>
            </a:r>
            <a:endParaRPr/>
          </a:p>
        </p:txBody>
      </p:sp>
      <p:sp>
        <p:nvSpPr>
          <p:cNvPr id="453" name="Google Shape;453;p15">
            <a:hlinkClick r:id="rId10" action="ppaction://hlinksldjump"/>
          </p:cNvPr>
          <p:cNvSpPr/>
          <p:nvPr/>
        </p:nvSpPr>
        <p:spPr>
          <a:xfrm flipH="1">
            <a:off x="10160057" y="4040252"/>
            <a:ext cx="1629507" cy="411773"/>
          </a:xfrm>
          <a:custGeom>
            <a:avLst/>
            <a:gdLst/>
            <a:ahLst/>
            <a:cxnLst/>
            <a:rect l="l" t="t" r="r" b="b"/>
            <a:pathLst>
              <a:path w="1242646" h="571500" extrusionOk="0">
                <a:moveTo>
                  <a:pt x="0" y="0"/>
                </a:moveTo>
                <a:lnTo>
                  <a:pt x="1242646" y="0"/>
                </a:lnTo>
                <a:lnTo>
                  <a:pt x="1242646" y="571500"/>
                </a:lnTo>
                <a:lnTo>
                  <a:pt x="0" y="571500"/>
                </a:lnTo>
                <a:lnTo>
                  <a:pt x="92320" y="285750"/>
                </a:lnTo>
                <a:close/>
              </a:path>
            </a:pathLst>
          </a:custGeom>
          <a:solidFill>
            <a:srgbClr val="2CE1E6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أوراق العمل</a:t>
            </a:r>
            <a:endParaRPr/>
          </a:p>
        </p:txBody>
      </p:sp>
      <p:sp>
        <p:nvSpPr>
          <p:cNvPr id="454" name="Google Shape;454;p15">
            <a:hlinkClick r:id="rId11" action="ppaction://hlinksldjump"/>
          </p:cNvPr>
          <p:cNvSpPr/>
          <p:nvPr/>
        </p:nvSpPr>
        <p:spPr>
          <a:xfrm flipH="1">
            <a:off x="10135936" y="4534697"/>
            <a:ext cx="1629507" cy="411773"/>
          </a:xfrm>
          <a:custGeom>
            <a:avLst/>
            <a:gdLst/>
            <a:ahLst/>
            <a:cxnLst/>
            <a:rect l="l" t="t" r="r" b="b"/>
            <a:pathLst>
              <a:path w="1242646" h="571500" extrusionOk="0">
                <a:moveTo>
                  <a:pt x="0" y="0"/>
                </a:moveTo>
                <a:lnTo>
                  <a:pt x="1242646" y="0"/>
                </a:lnTo>
                <a:lnTo>
                  <a:pt x="1242646" y="571500"/>
                </a:lnTo>
                <a:lnTo>
                  <a:pt x="0" y="571500"/>
                </a:lnTo>
                <a:lnTo>
                  <a:pt x="92320" y="285750"/>
                </a:lnTo>
                <a:close/>
              </a:path>
            </a:pathLst>
          </a:custGeom>
          <a:solidFill>
            <a:srgbClr val="E76F12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الاختبارات</a:t>
            </a:r>
            <a:endParaRPr/>
          </a:p>
        </p:txBody>
      </p:sp>
      <p:sp>
        <p:nvSpPr>
          <p:cNvPr id="455" name="Google Shape;455;p15">
            <a:hlinkClick r:id="rId12" action="ppaction://hlinksldjump"/>
          </p:cNvPr>
          <p:cNvSpPr/>
          <p:nvPr/>
        </p:nvSpPr>
        <p:spPr>
          <a:xfrm flipH="1">
            <a:off x="10152017" y="5015160"/>
            <a:ext cx="1629507" cy="411773"/>
          </a:xfrm>
          <a:custGeom>
            <a:avLst/>
            <a:gdLst/>
            <a:ahLst/>
            <a:cxnLst/>
            <a:rect l="l" t="t" r="r" b="b"/>
            <a:pathLst>
              <a:path w="1242646" h="571500" extrusionOk="0">
                <a:moveTo>
                  <a:pt x="0" y="0"/>
                </a:moveTo>
                <a:lnTo>
                  <a:pt x="1242646" y="0"/>
                </a:lnTo>
                <a:lnTo>
                  <a:pt x="1242646" y="571500"/>
                </a:lnTo>
                <a:lnTo>
                  <a:pt x="0" y="571500"/>
                </a:lnTo>
                <a:lnTo>
                  <a:pt x="92320" y="285750"/>
                </a:lnTo>
                <a:close/>
              </a:path>
            </a:pathLst>
          </a:custGeom>
          <a:solidFill>
            <a:srgbClr val="EA3030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الإحصائيات</a:t>
            </a:r>
            <a:endParaRPr/>
          </a:p>
        </p:txBody>
      </p:sp>
      <p:sp>
        <p:nvSpPr>
          <p:cNvPr id="456" name="Google Shape;456;p15">
            <a:hlinkClick r:id="rId13" action="ppaction://hlinksldjump"/>
          </p:cNvPr>
          <p:cNvSpPr/>
          <p:nvPr/>
        </p:nvSpPr>
        <p:spPr>
          <a:xfrm flipH="1">
            <a:off x="10152017" y="5503661"/>
            <a:ext cx="1629507" cy="411773"/>
          </a:xfrm>
          <a:custGeom>
            <a:avLst/>
            <a:gdLst/>
            <a:ahLst/>
            <a:cxnLst/>
            <a:rect l="l" t="t" r="r" b="b"/>
            <a:pathLst>
              <a:path w="1242646" h="571500" extrusionOk="0">
                <a:moveTo>
                  <a:pt x="0" y="0"/>
                </a:moveTo>
                <a:lnTo>
                  <a:pt x="1242646" y="0"/>
                </a:lnTo>
                <a:lnTo>
                  <a:pt x="1242646" y="571500"/>
                </a:lnTo>
                <a:lnTo>
                  <a:pt x="0" y="571500"/>
                </a:lnTo>
                <a:lnTo>
                  <a:pt x="92320" y="285750"/>
                </a:lnTo>
                <a:close/>
              </a:path>
            </a:pathLst>
          </a:custGeom>
          <a:solidFill>
            <a:srgbClr val="FFE708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الشهادات</a:t>
            </a:r>
            <a:endParaRPr/>
          </a:p>
        </p:txBody>
      </p:sp>
      <p:sp>
        <p:nvSpPr>
          <p:cNvPr id="457" name="Google Shape;457;p15">
            <a:hlinkClick r:id="rId14" action="ppaction://hlinksldjump"/>
          </p:cNvPr>
          <p:cNvSpPr/>
          <p:nvPr/>
        </p:nvSpPr>
        <p:spPr>
          <a:xfrm flipH="1">
            <a:off x="10152020" y="5992162"/>
            <a:ext cx="1629507" cy="411773"/>
          </a:xfrm>
          <a:custGeom>
            <a:avLst/>
            <a:gdLst/>
            <a:ahLst/>
            <a:cxnLst/>
            <a:rect l="l" t="t" r="r" b="b"/>
            <a:pathLst>
              <a:path w="1242646" h="571500" extrusionOk="0">
                <a:moveTo>
                  <a:pt x="0" y="0"/>
                </a:moveTo>
                <a:lnTo>
                  <a:pt x="1242646" y="0"/>
                </a:lnTo>
                <a:lnTo>
                  <a:pt x="1242646" y="571500"/>
                </a:lnTo>
                <a:lnTo>
                  <a:pt x="0" y="571500"/>
                </a:lnTo>
                <a:lnTo>
                  <a:pt x="92320" y="285750"/>
                </a:lnTo>
                <a:close/>
              </a:path>
            </a:pathLst>
          </a:custGeom>
          <a:solidFill>
            <a:srgbClr val="3065EA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الطالبات</a:t>
            </a:r>
            <a:endParaRPr/>
          </a:p>
        </p:txBody>
      </p:sp>
      <p:pic>
        <p:nvPicPr>
          <p:cNvPr id="458" name="Google Shape;458;p15" descr="صورة تحتوي على مربع&#10;&#10;تم إنشاء الوصف تلقائياً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6096000" y="144916"/>
            <a:ext cx="5088990" cy="7215529"/>
          </a:xfrm>
          <a:prstGeom prst="rect">
            <a:avLst/>
          </a:prstGeom>
          <a:noFill/>
          <a:ln>
            <a:noFill/>
          </a:ln>
        </p:spPr>
      </p:pic>
      <p:pic>
        <p:nvPicPr>
          <p:cNvPr id="459" name="Google Shape;459;p15" descr="خروج مع تعبئة خالصة">
            <a:hlinkClick r:id="rId16" action="ppaction://hlinksldjump"/>
          </p:cNvPr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 flipH="1">
            <a:off x="549486" y="24054"/>
            <a:ext cx="518601" cy="518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>
            <a:hlinkClick r:id="rId3" action="ppaction://hlinksldjump"/>
          </p:cNvPr>
          <p:cNvSpPr/>
          <p:nvPr/>
        </p:nvSpPr>
        <p:spPr>
          <a:xfrm>
            <a:off x="583300" y="3605409"/>
            <a:ext cx="1368753" cy="411773"/>
          </a:xfrm>
          <a:custGeom>
            <a:avLst/>
            <a:gdLst/>
            <a:ahLst/>
            <a:cxnLst/>
            <a:rect l="l" t="t" r="r" b="b"/>
            <a:pathLst>
              <a:path w="1242646" h="571500" extrusionOk="0">
                <a:moveTo>
                  <a:pt x="0" y="0"/>
                </a:moveTo>
                <a:lnTo>
                  <a:pt x="1242646" y="0"/>
                </a:lnTo>
                <a:lnTo>
                  <a:pt x="1242646" y="571500"/>
                </a:lnTo>
                <a:lnTo>
                  <a:pt x="0" y="571500"/>
                </a:lnTo>
                <a:lnTo>
                  <a:pt x="92320" y="285750"/>
                </a:lnTo>
                <a:close/>
              </a:path>
            </a:pathLst>
          </a:custGeom>
          <a:solidFill>
            <a:srgbClr val="F3C2F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تحضير الدروس</a:t>
            </a:r>
            <a:endParaRPr/>
          </a:p>
        </p:txBody>
      </p:sp>
      <p:sp>
        <p:nvSpPr>
          <p:cNvPr id="85" name="Google Shape;85;p1">
            <a:hlinkClick r:id="rId4" action="ppaction://hlinksldjump"/>
          </p:cNvPr>
          <p:cNvSpPr/>
          <p:nvPr/>
        </p:nvSpPr>
        <p:spPr>
          <a:xfrm>
            <a:off x="647616" y="582833"/>
            <a:ext cx="1368753" cy="411773"/>
          </a:xfrm>
          <a:custGeom>
            <a:avLst/>
            <a:gdLst/>
            <a:ahLst/>
            <a:cxnLst/>
            <a:rect l="l" t="t" r="r" b="b"/>
            <a:pathLst>
              <a:path w="1242646" h="571500" extrusionOk="0">
                <a:moveTo>
                  <a:pt x="0" y="0"/>
                </a:moveTo>
                <a:lnTo>
                  <a:pt x="1242646" y="0"/>
                </a:lnTo>
                <a:lnTo>
                  <a:pt x="1242646" y="571500"/>
                </a:lnTo>
                <a:lnTo>
                  <a:pt x="0" y="571500"/>
                </a:lnTo>
                <a:lnTo>
                  <a:pt x="92320" y="285750"/>
                </a:lnTo>
                <a:close/>
              </a:path>
            </a:pathLst>
          </a:custGeom>
          <a:solidFill>
            <a:srgbClr val="F3C2F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محتوى الملف</a:t>
            </a:r>
            <a:endParaRPr/>
          </a:p>
        </p:txBody>
      </p:sp>
      <p:sp>
        <p:nvSpPr>
          <p:cNvPr id="86" name="Google Shape;86;p1">
            <a:hlinkClick r:id="rId5" action="ppaction://hlinksldjump"/>
          </p:cNvPr>
          <p:cNvSpPr/>
          <p:nvPr/>
        </p:nvSpPr>
        <p:spPr>
          <a:xfrm>
            <a:off x="615462" y="1087748"/>
            <a:ext cx="1368753" cy="411773"/>
          </a:xfrm>
          <a:custGeom>
            <a:avLst/>
            <a:gdLst/>
            <a:ahLst/>
            <a:cxnLst/>
            <a:rect l="l" t="t" r="r" b="b"/>
            <a:pathLst>
              <a:path w="1242646" h="571500" extrusionOk="0">
                <a:moveTo>
                  <a:pt x="0" y="0"/>
                </a:moveTo>
                <a:lnTo>
                  <a:pt x="1242646" y="0"/>
                </a:lnTo>
                <a:lnTo>
                  <a:pt x="1242646" y="571500"/>
                </a:lnTo>
                <a:lnTo>
                  <a:pt x="0" y="571500"/>
                </a:lnTo>
                <a:lnTo>
                  <a:pt x="92320" y="285750"/>
                </a:lnTo>
                <a:close/>
              </a:path>
            </a:pathLst>
          </a:custGeom>
          <a:solidFill>
            <a:srgbClr val="2CE1E6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الرؤية والرسالة</a:t>
            </a:r>
            <a:endParaRPr/>
          </a:p>
        </p:txBody>
      </p:sp>
      <p:sp>
        <p:nvSpPr>
          <p:cNvPr id="87" name="Google Shape;87;p1">
            <a:hlinkClick r:id="rId6" action="ppaction://hlinksldjump"/>
          </p:cNvPr>
          <p:cNvSpPr/>
          <p:nvPr/>
        </p:nvSpPr>
        <p:spPr>
          <a:xfrm>
            <a:off x="583298" y="1594393"/>
            <a:ext cx="1368753" cy="411773"/>
          </a:xfrm>
          <a:custGeom>
            <a:avLst/>
            <a:gdLst/>
            <a:ahLst/>
            <a:cxnLst/>
            <a:rect l="l" t="t" r="r" b="b"/>
            <a:pathLst>
              <a:path w="1242646" h="571500" extrusionOk="0">
                <a:moveTo>
                  <a:pt x="0" y="0"/>
                </a:moveTo>
                <a:lnTo>
                  <a:pt x="1242646" y="0"/>
                </a:lnTo>
                <a:lnTo>
                  <a:pt x="1242646" y="571500"/>
                </a:lnTo>
                <a:lnTo>
                  <a:pt x="0" y="571500"/>
                </a:lnTo>
                <a:lnTo>
                  <a:pt x="92320" y="285750"/>
                </a:lnTo>
                <a:close/>
              </a:path>
            </a:pathLst>
          </a:custGeom>
          <a:solidFill>
            <a:srgbClr val="E76F12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السيرة الذاتية</a:t>
            </a:r>
            <a:endParaRPr/>
          </a:p>
        </p:txBody>
      </p:sp>
      <p:sp>
        <p:nvSpPr>
          <p:cNvPr id="88" name="Google Shape;88;p1">
            <a:hlinkClick r:id="rId7" action="ppaction://hlinksldjump"/>
          </p:cNvPr>
          <p:cNvSpPr/>
          <p:nvPr/>
        </p:nvSpPr>
        <p:spPr>
          <a:xfrm>
            <a:off x="583299" y="2101847"/>
            <a:ext cx="1368753" cy="411773"/>
          </a:xfrm>
          <a:custGeom>
            <a:avLst/>
            <a:gdLst/>
            <a:ahLst/>
            <a:cxnLst/>
            <a:rect l="l" t="t" r="r" b="b"/>
            <a:pathLst>
              <a:path w="1242646" h="571500" extrusionOk="0">
                <a:moveTo>
                  <a:pt x="0" y="0"/>
                </a:moveTo>
                <a:lnTo>
                  <a:pt x="1242646" y="0"/>
                </a:lnTo>
                <a:lnTo>
                  <a:pt x="1242646" y="571500"/>
                </a:lnTo>
                <a:lnTo>
                  <a:pt x="0" y="571500"/>
                </a:lnTo>
                <a:lnTo>
                  <a:pt x="92320" y="285750"/>
                </a:lnTo>
                <a:close/>
              </a:path>
            </a:pathLst>
          </a:custGeom>
          <a:solidFill>
            <a:srgbClr val="EA3030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أهداف المادة</a:t>
            </a:r>
            <a:endParaRPr/>
          </a:p>
        </p:txBody>
      </p:sp>
      <p:sp>
        <p:nvSpPr>
          <p:cNvPr id="89" name="Google Shape;89;p1">
            <a:hlinkClick r:id="rId8" action="ppaction://hlinksldjump"/>
          </p:cNvPr>
          <p:cNvSpPr/>
          <p:nvPr/>
        </p:nvSpPr>
        <p:spPr>
          <a:xfrm>
            <a:off x="599382" y="2605533"/>
            <a:ext cx="1368753" cy="411773"/>
          </a:xfrm>
          <a:custGeom>
            <a:avLst/>
            <a:gdLst/>
            <a:ahLst/>
            <a:cxnLst/>
            <a:rect l="l" t="t" r="r" b="b"/>
            <a:pathLst>
              <a:path w="1242646" h="571500" extrusionOk="0">
                <a:moveTo>
                  <a:pt x="0" y="0"/>
                </a:moveTo>
                <a:lnTo>
                  <a:pt x="1242646" y="0"/>
                </a:lnTo>
                <a:lnTo>
                  <a:pt x="1242646" y="571500"/>
                </a:lnTo>
                <a:lnTo>
                  <a:pt x="0" y="571500"/>
                </a:lnTo>
                <a:lnTo>
                  <a:pt x="92320" y="285750"/>
                </a:lnTo>
                <a:close/>
              </a:path>
            </a:pathLst>
          </a:custGeom>
          <a:solidFill>
            <a:srgbClr val="FFE708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توزيع المنهج</a:t>
            </a:r>
            <a:endParaRPr/>
          </a:p>
        </p:txBody>
      </p:sp>
      <p:sp>
        <p:nvSpPr>
          <p:cNvPr id="90" name="Google Shape;90;p1">
            <a:hlinkClick r:id="rId9" action="ppaction://hlinksldjump"/>
          </p:cNvPr>
          <p:cNvSpPr/>
          <p:nvPr/>
        </p:nvSpPr>
        <p:spPr>
          <a:xfrm>
            <a:off x="599382" y="3111188"/>
            <a:ext cx="1368753" cy="411773"/>
          </a:xfrm>
          <a:custGeom>
            <a:avLst/>
            <a:gdLst/>
            <a:ahLst/>
            <a:cxnLst/>
            <a:rect l="l" t="t" r="r" b="b"/>
            <a:pathLst>
              <a:path w="1242646" h="571500" extrusionOk="0">
                <a:moveTo>
                  <a:pt x="0" y="0"/>
                </a:moveTo>
                <a:lnTo>
                  <a:pt x="1242646" y="0"/>
                </a:lnTo>
                <a:lnTo>
                  <a:pt x="1242646" y="571500"/>
                </a:lnTo>
                <a:lnTo>
                  <a:pt x="0" y="571500"/>
                </a:lnTo>
                <a:lnTo>
                  <a:pt x="92320" y="285750"/>
                </a:lnTo>
                <a:close/>
              </a:path>
            </a:pathLst>
          </a:custGeom>
          <a:solidFill>
            <a:srgbClr val="3065EA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جدول الحصص</a:t>
            </a:r>
            <a:endParaRPr/>
          </a:p>
        </p:txBody>
      </p:sp>
      <p:sp>
        <p:nvSpPr>
          <p:cNvPr id="91" name="Google Shape;91;p1">
            <a:hlinkClick r:id="rId10" action="ppaction://hlinksldjump"/>
          </p:cNvPr>
          <p:cNvSpPr/>
          <p:nvPr/>
        </p:nvSpPr>
        <p:spPr>
          <a:xfrm>
            <a:off x="607422" y="4087143"/>
            <a:ext cx="1368753" cy="411773"/>
          </a:xfrm>
          <a:custGeom>
            <a:avLst/>
            <a:gdLst/>
            <a:ahLst/>
            <a:cxnLst/>
            <a:rect l="l" t="t" r="r" b="b"/>
            <a:pathLst>
              <a:path w="1242646" h="571500" extrusionOk="0">
                <a:moveTo>
                  <a:pt x="0" y="0"/>
                </a:moveTo>
                <a:lnTo>
                  <a:pt x="1242646" y="0"/>
                </a:lnTo>
                <a:lnTo>
                  <a:pt x="1242646" y="571500"/>
                </a:lnTo>
                <a:lnTo>
                  <a:pt x="0" y="571500"/>
                </a:lnTo>
                <a:lnTo>
                  <a:pt x="92320" y="285750"/>
                </a:lnTo>
                <a:close/>
              </a:path>
            </a:pathLst>
          </a:custGeom>
          <a:solidFill>
            <a:srgbClr val="2CE1E6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أوراق العمل</a:t>
            </a:r>
            <a:endParaRPr/>
          </a:p>
        </p:txBody>
      </p:sp>
      <p:sp>
        <p:nvSpPr>
          <p:cNvPr id="92" name="Google Shape;92;p1">
            <a:hlinkClick r:id="rId11" action="ppaction://hlinksldjump"/>
          </p:cNvPr>
          <p:cNvSpPr/>
          <p:nvPr/>
        </p:nvSpPr>
        <p:spPr>
          <a:xfrm>
            <a:off x="583301" y="4581588"/>
            <a:ext cx="1368753" cy="411773"/>
          </a:xfrm>
          <a:custGeom>
            <a:avLst/>
            <a:gdLst/>
            <a:ahLst/>
            <a:cxnLst/>
            <a:rect l="l" t="t" r="r" b="b"/>
            <a:pathLst>
              <a:path w="1242646" h="571500" extrusionOk="0">
                <a:moveTo>
                  <a:pt x="0" y="0"/>
                </a:moveTo>
                <a:lnTo>
                  <a:pt x="1242646" y="0"/>
                </a:lnTo>
                <a:lnTo>
                  <a:pt x="1242646" y="571500"/>
                </a:lnTo>
                <a:lnTo>
                  <a:pt x="0" y="571500"/>
                </a:lnTo>
                <a:lnTo>
                  <a:pt x="92320" y="285750"/>
                </a:lnTo>
                <a:close/>
              </a:path>
            </a:pathLst>
          </a:custGeom>
          <a:solidFill>
            <a:srgbClr val="E76F12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الاختبارات</a:t>
            </a:r>
            <a:endParaRPr/>
          </a:p>
        </p:txBody>
      </p:sp>
      <p:sp>
        <p:nvSpPr>
          <p:cNvPr id="93" name="Google Shape;93;p1">
            <a:hlinkClick r:id="rId12" action="ppaction://hlinksldjump"/>
          </p:cNvPr>
          <p:cNvSpPr/>
          <p:nvPr/>
        </p:nvSpPr>
        <p:spPr>
          <a:xfrm>
            <a:off x="599382" y="5062051"/>
            <a:ext cx="1368753" cy="411773"/>
          </a:xfrm>
          <a:custGeom>
            <a:avLst/>
            <a:gdLst/>
            <a:ahLst/>
            <a:cxnLst/>
            <a:rect l="l" t="t" r="r" b="b"/>
            <a:pathLst>
              <a:path w="1242646" h="571500" extrusionOk="0">
                <a:moveTo>
                  <a:pt x="0" y="0"/>
                </a:moveTo>
                <a:lnTo>
                  <a:pt x="1242646" y="0"/>
                </a:lnTo>
                <a:lnTo>
                  <a:pt x="1242646" y="571500"/>
                </a:lnTo>
                <a:lnTo>
                  <a:pt x="0" y="571500"/>
                </a:lnTo>
                <a:lnTo>
                  <a:pt x="92320" y="285750"/>
                </a:lnTo>
                <a:close/>
              </a:path>
            </a:pathLst>
          </a:custGeom>
          <a:solidFill>
            <a:srgbClr val="EA3030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الإحصائيات</a:t>
            </a:r>
            <a:endParaRPr/>
          </a:p>
        </p:txBody>
      </p:sp>
      <p:sp>
        <p:nvSpPr>
          <p:cNvPr id="94" name="Google Shape;94;p1">
            <a:hlinkClick r:id="rId13" action="ppaction://hlinksldjump"/>
          </p:cNvPr>
          <p:cNvSpPr/>
          <p:nvPr/>
        </p:nvSpPr>
        <p:spPr>
          <a:xfrm>
            <a:off x="599382" y="5550552"/>
            <a:ext cx="1368753" cy="411773"/>
          </a:xfrm>
          <a:custGeom>
            <a:avLst/>
            <a:gdLst/>
            <a:ahLst/>
            <a:cxnLst/>
            <a:rect l="l" t="t" r="r" b="b"/>
            <a:pathLst>
              <a:path w="1242646" h="571500" extrusionOk="0">
                <a:moveTo>
                  <a:pt x="0" y="0"/>
                </a:moveTo>
                <a:lnTo>
                  <a:pt x="1242646" y="0"/>
                </a:lnTo>
                <a:lnTo>
                  <a:pt x="1242646" y="571500"/>
                </a:lnTo>
                <a:lnTo>
                  <a:pt x="0" y="571500"/>
                </a:lnTo>
                <a:lnTo>
                  <a:pt x="92320" y="285750"/>
                </a:lnTo>
                <a:close/>
              </a:path>
            </a:pathLst>
          </a:custGeom>
          <a:solidFill>
            <a:srgbClr val="FFE708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الشهادات</a:t>
            </a:r>
            <a:endParaRPr/>
          </a:p>
        </p:txBody>
      </p:sp>
      <p:sp>
        <p:nvSpPr>
          <p:cNvPr id="95" name="Google Shape;95;p1">
            <a:hlinkClick r:id="rId14" action="ppaction://hlinksldjump"/>
          </p:cNvPr>
          <p:cNvSpPr/>
          <p:nvPr/>
        </p:nvSpPr>
        <p:spPr>
          <a:xfrm>
            <a:off x="599385" y="6039053"/>
            <a:ext cx="1368753" cy="411773"/>
          </a:xfrm>
          <a:custGeom>
            <a:avLst/>
            <a:gdLst/>
            <a:ahLst/>
            <a:cxnLst/>
            <a:rect l="l" t="t" r="r" b="b"/>
            <a:pathLst>
              <a:path w="1242646" h="571500" extrusionOk="0">
                <a:moveTo>
                  <a:pt x="0" y="0"/>
                </a:moveTo>
                <a:lnTo>
                  <a:pt x="1242646" y="0"/>
                </a:lnTo>
                <a:lnTo>
                  <a:pt x="1242646" y="571500"/>
                </a:lnTo>
                <a:lnTo>
                  <a:pt x="0" y="571500"/>
                </a:lnTo>
                <a:lnTo>
                  <a:pt x="92320" y="285750"/>
                </a:lnTo>
                <a:close/>
              </a:path>
            </a:pathLst>
          </a:custGeom>
          <a:solidFill>
            <a:srgbClr val="3065EA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الطالبات</a:t>
            </a:r>
            <a:endParaRPr/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BD9BF654-F87B-1AD4-9C6F-A553E3B7D85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952051" y="93961"/>
            <a:ext cx="5214248" cy="6858000"/>
          </a:xfrm>
          <a:prstGeom prst="rect">
            <a:avLst/>
          </a:prstGeom>
        </p:spPr>
      </p:pic>
      <p:sp>
        <p:nvSpPr>
          <p:cNvPr id="3" name="Google Shape;97;p1">
            <a:hlinkClick r:id="rId4" action="ppaction://hlinksldjump"/>
            <a:extLst>
              <a:ext uri="{FF2B5EF4-FFF2-40B4-BE49-F238E27FC236}">
                <a16:creationId xmlns:a16="http://schemas.microsoft.com/office/drawing/2014/main" id="{34BD99CF-857F-FEF9-13CE-2DB0CEB6D006}"/>
              </a:ext>
            </a:extLst>
          </p:cNvPr>
          <p:cNvSpPr/>
          <p:nvPr/>
        </p:nvSpPr>
        <p:spPr>
          <a:xfrm>
            <a:off x="2729632" y="5829974"/>
            <a:ext cx="3675166" cy="934065"/>
          </a:xfrm>
          <a:prstGeom prst="roundRect">
            <a:avLst>
              <a:gd name="adj" fmla="val 16667"/>
            </a:avLst>
          </a:prstGeom>
          <a:solidFill>
            <a:srgbClr val="F4F3A3"/>
          </a:solidFill>
          <a:ln w="12700" cap="flat" cmpd="sng">
            <a:solidFill>
              <a:srgbClr val="17202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000" b="1" i="0" u="none" strike="noStrike" cap="none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اسم المعلمة :</a:t>
            </a:r>
            <a:r>
              <a:rPr lang="ar-SA" sz="1200" b="1" i="0" u="none" strike="noStrike" cap="none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فايزة بنت جابر بن الفيفي</a:t>
            </a:r>
            <a:endParaRPr lang="ar-SA" sz="1200" b="1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000" b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اسم المدرسة: </a:t>
            </a:r>
            <a:r>
              <a:rPr lang="ar-SA" sz="11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ابتدائية الظلفة بتبوك</a:t>
            </a:r>
            <a:endParaRPr lang="ar-SA" sz="2000" b="1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29354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84030" y="164123"/>
            <a:ext cx="9683261" cy="6529754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">
            <a:hlinkClick r:id="rId4" action="ppaction://hlinksldjump"/>
          </p:cNvPr>
          <p:cNvSpPr/>
          <p:nvPr/>
        </p:nvSpPr>
        <p:spPr>
          <a:xfrm>
            <a:off x="147253" y="3593351"/>
            <a:ext cx="1425360" cy="411773"/>
          </a:xfrm>
          <a:custGeom>
            <a:avLst/>
            <a:gdLst/>
            <a:ahLst/>
            <a:cxnLst/>
            <a:rect l="l" t="t" r="r" b="b"/>
            <a:pathLst>
              <a:path w="1242646" h="571500" extrusionOk="0">
                <a:moveTo>
                  <a:pt x="0" y="0"/>
                </a:moveTo>
                <a:lnTo>
                  <a:pt x="1242646" y="0"/>
                </a:lnTo>
                <a:lnTo>
                  <a:pt x="1242646" y="571500"/>
                </a:lnTo>
                <a:lnTo>
                  <a:pt x="0" y="571500"/>
                </a:lnTo>
                <a:lnTo>
                  <a:pt x="92320" y="285750"/>
                </a:lnTo>
                <a:close/>
              </a:path>
            </a:pathLst>
          </a:custGeom>
          <a:solidFill>
            <a:srgbClr val="F3C2F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تحضير الدروس</a:t>
            </a:r>
            <a:endParaRPr/>
          </a:p>
        </p:txBody>
      </p:sp>
      <p:sp>
        <p:nvSpPr>
          <p:cNvPr id="105" name="Google Shape;105;p2">
            <a:hlinkClick r:id="rId5" action="ppaction://hlinksldjump"/>
          </p:cNvPr>
          <p:cNvSpPr/>
          <p:nvPr/>
        </p:nvSpPr>
        <p:spPr>
          <a:xfrm>
            <a:off x="179415" y="1075690"/>
            <a:ext cx="1425360" cy="411773"/>
          </a:xfrm>
          <a:custGeom>
            <a:avLst/>
            <a:gdLst/>
            <a:ahLst/>
            <a:cxnLst/>
            <a:rect l="l" t="t" r="r" b="b"/>
            <a:pathLst>
              <a:path w="1242646" h="571500" extrusionOk="0">
                <a:moveTo>
                  <a:pt x="0" y="0"/>
                </a:moveTo>
                <a:lnTo>
                  <a:pt x="1242646" y="0"/>
                </a:lnTo>
                <a:lnTo>
                  <a:pt x="1242646" y="571500"/>
                </a:lnTo>
                <a:lnTo>
                  <a:pt x="0" y="571500"/>
                </a:lnTo>
                <a:lnTo>
                  <a:pt x="92320" y="285750"/>
                </a:lnTo>
                <a:close/>
              </a:path>
            </a:pathLst>
          </a:custGeom>
          <a:solidFill>
            <a:srgbClr val="2CE1E6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الرؤية والرسالة</a:t>
            </a:r>
            <a:endParaRPr/>
          </a:p>
        </p:txBody>
      </p:sp>
      <p:sp>
        <p:nvSpPr>
          <p:cNvPr id="106" name="Google Shape;106;p2">
            <a:hlinkClick r:id="rId6" action="ppaction://hlinksldjump"/>
          </p:cNvPr>
          <p:cNvSpPr/>
          <p:nvPr/>
        </p:nvSpPr>
        <p:spPr>
          <a:xfrm>
            <a:off x="147251" y="1582335"/>
            <a:ext cx="1425360" cy="411773"/>
          </a:xfrm>
          <a:custGeom>
            <a:avLst/>
            <a:gdLst/>
            <a:ahLst/>
            <a:cxnLst/>
            <a:rect l="l" t="t" r="r" b="b"/>
            <a:pathLst>
              <a:path w="1242646" h="571500" extrusionOk="0">
                <a:moveTo>
                  <a:pt x="0" y="0"/>
                </a:moveTo>
                <a:lnTo>
                  <a:pt x="1242646" y="0"/>
                </a:lnTo>
                <a:lnTo>
                  <a:pt x="1242646" y="571500"/>
                </a:lnTo>
                <a:lnTo>
                  <a:pt x="0" y="571500"/>
                </a:lnTo>
                <a:lnTo>
                  <a:pt x="92320" y="285750"/>
                </a:lnTo>
                <a:close/>
              </a:path>
            </a:pathLst>
          </a:custGeom>
          <a:solidFill>
            <a:srgbClr val="E76F12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السيرة الذاتية</a:t>
            </a:r>
            <a:endParaRPr/>
          </a:p>
        </p:txBody>
      </p:sp>
      <p:sp>
        <p:nvSpPr>
          <p:cNvPr id="107" name="Google Shape;107;p2">
            <a:hlinkClick r:id="rId7" action="ppaction://hlinksldjump"/>
          </p:cNvPr>
          <p:cNvSpPr/>
          <p:nvPr/>
        </p:nvSpPr>
        <p:spPr>
          <a:xfrm>
            <a:off x="147252" y="2089789"/>
            <a:ext cx="1425360" cy="411773"/>
          </a:xfrm>
          <a:custGeom>
            <a:avLst/>
            <a:gdLst/>
            <a:ahLst/>
            <a:cxnLst/>
            <a:rect l="l" t="t" r="r" b="b"/>
            <a:pathLst>
              <a:path w="1242646" h="571500" extrusionOk="0">
                <a:moveTo>
                  <a:pt x="0" y="0"/>
                </a:moveTo>
                <a:lnTo>
                  <a:pt x="1242646" y="0"/>
                </a:lnTo>
                <a:lnTo>
                  <a:pt x="1242646" y="571500"/>
                </a:lnTo>
                <a:lnTo>
                  <a:pt x="0" y="571500"/>
                </a:lnTo>
                <a:lnTo>
                  <a:pt x="92320" y="285750"/>
                </a:lnTo>
                <a:close/>
              </a:path>
            </a:pathLst>
          </a:custGeom>
          <a:solidFill>
            <a:srgbClr val="EA3030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أهداف المادة</a:t>
            </a:r>
            <a:endParaRPr/>
          </a:p>
        </p:txBody>
      </p:sp>
      <p:sp>
        <p:nvSpPr>
          <p:cNvPr id="108" name="Google Shape;108;p2">
            <a:hlinkClick r:id="rId8" action="ppaction://hlinksldjump"/>
          </p:cNvPr>
          <p:cNvSpPr/>
          <p:nvPr/>
        </p:nvSpPr>
        <p:spPr>
          <a:xfrm>
            <a:off x="163335" y="2593475"/>
            <a:ext cx="1425360" cy="411773"/>
          </a:xfrm>
          <a:custGeom>
            <a:avLst/>
            <a:gdLst/>
            <a:ahLst/>
            <a:cxnLst/>
            <a:rect l="l" t="t" r="r" b="b"/>
            <a:pathLst>
              <a:path w="1242646" h="571500" extrusionOk="0">
                <a:moveTo>
                  <a:pt x="0" y="0"/>
                </a:moveTo>
                <a:lnTo>
                  <a:pt x="1242646" y="0"/>
                </a:lnTo>
                <a:lnTo>
                  <a:pt x="1242646" y="571500"/>
                </a:lnTo>
                <a:lnTo>
                  <a:pt x="0" y="571500"/>
                </a:lnTo>
                <a:lnTo>
                  <a:pt x="92320" y="285750"/>
                </a:lnTo>
                <a:close/>
              </a:path>
            </a:pathLst>
          </a:custGeom>
          <a:solidFill>
            <a:srgbClr val="FFE708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توزيع المنهج</a:t>
            </a:r>
            <a:endParaRPr/>
          </a:p>
        </p:txBody>
      </p:sp>
      <p:sp>
        <p:nvSpPr>
          <p:cNvPr id="109" name="Google Shape;109;p2">
            <a:hlinkClick r:id="rId9" action="ppaction://hlinksldjump"/>
          </p:cNvPr>
          <p:cNvSpPr/>
          <p:nvPr/>
        </p:nvSpPr>
        <p:spPr>
          <a:xfrm>
            <a:off x="163335" y="3099130"/>
            <a:ext cx="1425360" cy="411773"/>
          </a:xfrm>
          <a:custGeom>
            <a:avLst/>
            <a:gdLst/>
            <a:ahLst/>
            <a:cxnLst/>
            <a:rect l="l" t="t" r="r" b="b"/>
            <a:pathLst>
              <a:path w="1242646" h="571500" extrusionOk="0">
                <a:moveTo>
                  <a:pt x="0" y="0"/>
                </a:moveTo>
                <a:lnTo>
                  <a:pt x="1242646" y="0"/>
                </a:lnTo>
                <a:lnTo>
                  <a:pt x="1242646" y="571500"/>
                </a:lnTo>
                <a:lnTo>
                  <a:pt x="0" y="571500"/>
                </a:lnTo>
                <a:lnTo>
                  <a:pt x="92320" y="285750"/>
                </a:lnTo>
                <a:close/>
              </a:path>
            </a:pathLst>
          </a:custGeom>
          <a:solidFill>
            <a:srgbClr val="3065EA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جدول الحصص</a:t>
            </a:r>
            <a:endParaRPr/>
          </a:p>
        </p:txBody>
      </p:sp>
      <p:sp>
        <p:nvSpPr>
          <p:cNvPr id="110" name="Google Shape;110;p2">
            <a:hlinkClick r:id="rId10" action="ppaction://hlinksldjump"/>
          </p:cNvPr>
          <p:cNvSpPr/>
          <p:nvPr/>
        </p:nvSpPr>
        <p:spPr>
          <a:xfrm>
            <a:off x="171375" y="4075085"/>
            <a:ext cx="1425360" cy="411773"/>
          </a:xfrm>
          <a:custGeom>
            <a:avLst/>
            <a:gdLst/>
            <a:ahLst/>
            <a:cxnLst/>
            <a:rect l="l" t="t" r="r" b="b"/>
            <a:pathLst>
              <a:path w="1242646" h="571500" extrusionOk="0">
                <a:moveTo>
                  <a:pt x="0" y="0"/>
                </a:moveTo>
                <a:lnTo>
                  <a:pt x="1242646" y="0"/>
                </a:lnTo>
                <a:lnTo>
                  <a:pt x="1242646" y="571500"/>
                </a:lnTo>
                <a:lnTo>
                  <a:pt x="0" y="571500"/>
                </a:lnTo>
                <a:lnTo>
                  <a:pt x="92320" y="285750"/>
                </a:lnTo>
                <a:close/>
              </a:path>
            </a:pathLst>
          </a:custGeom>
          <a:solidFill>
            <a:srgbClr val="2CE1E6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أوراق العمل</a:t>
            </a:r>
            <a:endParaRPr/>
          </a:p>
        </p:txBody>
      </p:sp>
      <p:sp>
        <p:nvSpPr>
          <p:cNvPr id="111" name="Google Shape;111;p2">
            <a:hlinkClick r:id="rId11" action="ppaction://hlinksldjump"/>
          </p:cNvPr>
          <p:cNvSpPr/>
          <p:nvPr/>
        </p:nvSpPr>
        <p:spPr>
          <a:xfrm>
            <a:off x="147254" y="4569530"/>
            <a:ext cx="1425360" cy="411773"/>
          </a:xfrm>
          <a:custGeom>
            <a:avLst/>
            <a:gdLst/>
            <a:ahLst/>
            <a:cxnLst/>
            <a:rect l="l" t="t" r="r" b="b"/>
            <a:pathLst>
              <a:path w="1242646" h="571500" extrusionOk="0">
                <a:moveTo>
                  <a:pt x="0" y="0"/>
                </a:moveTo>
                <a:lnTo>
                  <a:pt x="1242646" y="0"/>
                </a:lnTo>
                <a:lnTo>
                  <a:pt x="1242646" y="571500"/>
                </a:lnTo>
                <a:lnTo>
                  <a:pt x="0" y="571500"/>
                </a:lnTo>
                <a:lnTo>
                  <a:pt x="92320" y="285750"/>
                </a:lnTo>
                <a:close/>
              </a:path>
            </a:pathLst>
          </a:custGeom>
          <a:solidFill>
            <a:srgbClr val="E76F12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الاختبارات</a:t>
            </a:r>
            <a:endParaRPr/>
          </a:p>
        </p:txBody>
      </p:sp>
      <p:sp>
        <p:nvSpPr>
          <p:cNvPr id="112" name="Google Shape;112;p2">
            <a:hlinkClick r:id="rId12" action="ppaction://hlinksldjump"/>
          </p:cNvPr>
          <p:cNvSpPr/>
          <p:nvPr/>
        </p:nvSpPr>
        <p:spPr>
          <a:xfrm>
            <a:off x="163335" y="5049993"/>
            <a:ext cx="1425360" cy="411773"/>
          </a:xfrm>
          <a:custGeom>
            <a:avLst/>
            <a:gdLst/>
            <a:ahLst/>
            <a:cxnLst/>
            <a:rect l="l" t="t" r="r" b="b"/>
            <a:pathLst>
              <a:path w="1242646" h="571500" extrusionOk="0">
                <a:moveTo>
                  <a:pt x="0" y="0"/>
                </a:moveTo>
                <a:lnTo>
                  <a:pt x="1242646" y="0"/>
                </a:lnTo>
                <a:lnTo>
                  <a:pt x="1242646" y="571500"/>
                </a:lnTo>
                <a:lnTo>
                  <a:pt x="0" y="571500"/>
                </a:lnTo>
                <a:lnTo>
                  <a:pt x="92320" y="285750"/>
                </a:lnTo>
                <a:close/>
              </a:path>
            </a:pathLst>
          </a:custGeom>
          <a:solidFill>
            <a:srgbClr val="EA3030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الإحصائيات</a:t>
            </a:r>
            <a:endParaRPr/>
          </a:p>
        </p:txBody>
      </p:sp>
      <p:sp>
        <p:nvSpPr>
          <p:cNvPr id="113" name="Google Shape;113;p2">
            <a:hlinkClick r:id="rId13" action="ppaction://hlinksldjump"/>
          </p:cNvPr>
          <p:cNvSpPr/>
          <p:nvPr/>
        </p:nvSpPr>
        <p:spPr>
          <a:xfrm>
            <a:off x="163335" y="5538494"/>
            <a:ext cx="1425360" cy="411773"/>
          </a:xfrm>
          <a:custGeom>
            <a:avLst/>
            <a:gdLst/>
            <a:ahLst/>
            <a:cxnLst/>
            <a:rect l="l" t="t" r="r" b="b"/>
            <a:pathLst>
              <a:path w="1242646" h="571500" extrusionOk="0">
                <a:moveTo>
                  <a:pt x="0" y="0"/>
                </a:moveTo>
                <a:lnTo>
                  <a:pt x="1242646" y="0"/>
                </a:lnTo>
                <a:lnTo>
                  <a:pt x="1242646" y="571500"/>
                </a:lnTo>
                <a:lnTo>
                  <a:pt x="0" y="571500"/>
                </a:lnTo>
                <a:lnTo>
                  <a:pt x="92320" y="285750"/>
                </a:lnTo>
                <a:close/>
              </a:path>
            </a:pathLst>
          </a:custGeom>
          <a:solidFill>
            <a:srgbClr val="FFE708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الشهادات</a:t>
            </a:r>
            <a:endParaRPr/>
          </a:p>
        </p:txBody>
      </p:sp>
      <p:sp>
        <p:nvSpPr>
          <p:cNvPr id="114" name="Google Shape;114;p2">
            <a:hlinkClick r:id="rId14" action="ppaction://hlinksldjump"/>
          </p:cNvPr>
          <p:cNvSpPr/>
          <p:nvPr/>
        </p:nvSpPr>
        <p:spPr>
          <a:xfrm>
            <a:off x="163338" y="6026995"/>
            <a:ext cx="1425360" cy="411773"/>
          </a:xfrm>
          <a:custGeom>
            <a:avLst/>
            <a:gdLst/>
            <a:ahLst/>
            <a:cxnLst/>
            <a:rect l="l" t="t" r="r" b="b"/>
            <a:pathLst>
              <a:path w="1242646" h="571500" extrusionOk="0">
                <a:moveTo>
                  <a:pt x="0" y="0"/>
                </a:moveTo>
                <a:lnTo>
                  <a:pt x="1242646" y="0"/>
                </a:lnTo>
                <a:lnTo>
                  <a:pt x="1242646" y="571500"/>
                </a:lnTo>
                <a:lnTo>
                  <a:pt x="0" y="571500"/>
                </a:lnTo>
                <a:lnTo>
                  <a:pt x="92320" y="285750"/>
                </a:lnTo>
                <a:close/>
              </a:path>
            </a:pathLst>
          </a:custGeom>
          <a:solidFill>
            <a:srgbClr val="3065EA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الطالبات</a:t>
            </a:r>
            <a:endParaRPr/>
          </a:p>
        </p:txBody>
      </p:sp>
      <p:sp>
        <p:nvSpPr>
          <p:cNvPr id="115" name="Google Shape;115;p2">
            <a:hlinkClick r:id="rId15" action="ppaction://hlinksldjump"/>
          </p:cNvPr>
          <p:cNvSpPr/>
          <p:nvPr/>
        </p:nvSpPr>
        <p:spPr>
          <a:xfrm>
            <a:off x="199294" y="572965"/>
            <a:ext cx="1425360" cy="411773"/>
          </a:xfrm>
          <a:custGeom>
            <a:avLst/>
            <a:gdLst/>
            <a:ahLst/>
            <a:cxnLst/>
            <a:rect l="l" t="t" r="r" b="b"/>
            <a:pathLst>
              <a:path w="1242646" h="571500" extrusionOk="0">
                <a:moveTo>
                  <a:pt x="0" y="0"/>
                </a:moveTo>
                <a:lnTo>
                  <a:pt x="1242646" y="0"/>
                </a:lnTo>
                <a:lnTo>
                  <a:pt x="1242646" y="571500"/>
                </a:lnTo>
                <a:lnTo>
                  <a:pt x="0" y="571500"/>
                </a:lnTo>
                <a:lnTo>
                  <a:pt x="92320" y="285750"/>
                </a:lnTo>
                <a:close/>
              </a:path>
            </a:pathLst>
          </a:custGeom>
          <a:solidFill>
            <a:srgbClr val="F3C2F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محتوى الملف</a:t>
            </a:r>
            <a:endParaRPr/>
          </a:p>
        </p:txBody>
      </p:sp>
      <p:pic>
        <p:nvPicPr>
          <p:cNvPr id="116" name="Google Shape;116;p2" descr="خروج مع تعبئة خالصة">
            <a:hlinkClick r:id="rId16" action="ppaction://hlinksldjump"/>
          </p:cNvPr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549486" y="24054"/>
            <a:ext cx="518601" cy="518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" descr="صورة تحتوي على منضدة&#10;&#10;تم إنشاء الوصف تلقائياً"/>
          <p:cNvPicPr preferRelativeResize="0"/>
          <p:nvPr/>
        </p:nvPicPr>
        <p:blipFill rotWithShape="1">
          <a:blip r:embed="rId18">
            <a:alphaModFix/>
          </a:blip>
          <a:srcRect t="9915"/>
          <a:stretch/>
        </p:blipFill>
        <p:spPr>
          <a:xfrm flipH="1">
            <a:off x="1324709" y="310662"/>
            <a:ext cx="4605775" cy="6236676"/>
          </a:xfrm>
          <a:prstGeom prst="roundRect">
            <a:avLst>
              <a:gd name="adj" fmla="val 4465"/>
            </a:avLst>
          </a:prstGeom>
          <a:noFill/>
          <a:ln>
            <a:noFill/>
          </a:ln>
        </p:spPr>
      </p:pic>
      <p:sp>
        <p:nvSpPr>
          <p:cNvPr id="118" name="Google Shape;118;p2"/>
          <p:cNvSpPr txBox="1"/>
          <p:nvPr/>
        </p:nvSpPr>
        <p:spPr>
          <a:xfrm>
            <a:off x="1553390" y="2644170"/>
            <a:ext cx="4086985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4400" b="0" i="0" u="none" strike="noStrike" cap="none">
                <a:solidFill>
                  <a:srgbClr val="D95E55"/>
                </a:solidFill>
                <a:latin typeface="Aref Ruqaa"/>
                <a:ea typeface="Aref Ruqaa"/>
                <a:cs typeface="Aref Ruqaa"/>
                <a:sym typeface="Aref Ruqaa"/>
              </a:rPr>
              <a:t>الفصل الدراسي الثاني</a:t>
            </a:r>
            <a:endParaRPr sz="800" b="0" i="0" u="none" strike="noStrike" cap="none">
              <a:solidFill>
                <a:srgbClr val="D95E55"/>
              </a:solidFill>
              <a:latin typeface="Aref Ruqaa"/>
              <a:ea typeface="Aref Ruqaa"/>
              <a:cs typeface="Aref Ruqaa"/>
              <a:sym typeface="Aref Ruqaa"/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800" b="0" i="0" u="none" strike="noStrike" cap="none">
              <a:solidFill>
                <a:srgbClr val="D95E55"/>
              </a:solidFill>
              <a:latin typeface="Aref Ruqaa"/>
              <a:ea typeface="Aref Ruqaa"/>
              <a:cs typeface="Aref Ruqaa"/>
              <a:sym typeface="Aref Ruqaa"/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4400" b="0" i="0" u="none" strike="noStrike" cap="none">
                <a:solidFill>
                  <a:srgbClr val="D95E55"/>
                </a:solidFill>
                <a:latin typeface="Aref Ruqaa"/>
                <a:ea typeface="Aref Ruqaa"/>
                <a:cs typeface="Aref Ruqaa"/>
                <a:sym typeface="Aref Ruqaa"/>
              </a:rPr>
              <a:t>العام الدراسي 1445هـ</a:t>
            </a:r>
            <a:endParaRPr/>
          </a:p>
        </p:txBody>
      </p:sp>
      <p:pic>
        <p:nvPicPr>
          <p:cNvPr id="119" name="Google Shape;119;p2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5711638" y="219710"/>
            <a:ext cx="4855709" cy="71634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1974" y="-64565"/>
            <a:ext cx="9683261" cy="6529754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3">
            <a:hlinkClick r:id="rId4" action="ppaction://hlinksldjump"/>
          </p:cNvPr>
          <p:cNvSpPr/>
          <p:nvPr/>
        </p:nvSpPr>
        <p:spPr>
          <a:xfrm>
            <a:off x="147253" y="3593351"/>
            <a:ext cx="1425360" cy="411773"/>
          </a:xfrm>
          <a:custGeom>
            <a:avLst/>
            <a:gdLst/>
            <a:ahLst/>
            <a:cxnLst/>
            <a:rect l="l" t="t" r="r" b="b"/>
            <a:pathLst>
              <a:path w="1242646" h="571500" extrusionOk="0">
                <a:moveTo>
                  <a:pt x="0" y="0"/>
                </a:moveTo>
                <a:lnTo>
                  <a:pt x="1242646" y="0"/>
                </a:lnTo>
                <a:lnTo>
                  <a:pt x="1242646" y="571500"/>
                </a:lnTo>
                <a:lnTo>
                  <a:pt x="0" y="571500"/>
                </a:lnTo>
                <a:lnTo>
                  <a:pt x="92320" y="285750"/>
                </a:lnTo>
                <a:close/>
              </a:path>
            </a:pathLst>
          </a:custGeom>
          <a:solidFill>
            <a:srgbClr val="F3C2F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الشهادات </a:t>
            </a:r>
            <a:endParaRPr dirty="0"/>
          </a:p>
        </p:txBody>
      </p:sp>
      <p:sp>
        <p:nvSpPr>
          <p:cNvPr id="126" name="Google Shape;126;p3">
            <a:hlinkClick r:id="rId5" action="ppaction://hlinksldjump"/>
          </p:cNvPr>
          <p:cNvSpPr/>
          <p:nvPr/>
        </p:nvSpPr>
        <p:spPr>
          <a:xfrm>
            <a:off x="179415" y="1075690"/>
            <a:ext cx="1425360" cy="411773"/>
          </a:xfrm>
          <a:custGeom>
            <a:avLst/>
            <a:gdLst/>
            <a:ahLst/>
            <a:cxnLst/>
            <a:rect l="l" t="t" r="r" b="b"/>
            <a:pathLst>
              <a:path w="1242646" h="571500" extrusionOk="0">
                <a:moveTo>
                  <a:pt x="0" y="0"/>
                </a:moveTo>
                <a:lnTo>
                  <a:pt x="1242646" y="0"/>
                </a:lnTo>
                <a:lnTo>
                  <a:pt x="1242646" y="571500"/>
                </a:lnTo>
                <a:lnTo>
                  <a:pt x="0" y="571500"/>
                </a:lnTo>
                <a:lnTo>
                  <a:pt x="92320" y="285750"/>
                </a:lnTo>
                <a:close/>
              </a:path>
            </a:pathLst>
          </a:custGeom>
          <a:solidFill>
            <a:srgbClr val="2CE1E6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الرؤية </a:t>
            </a:r>
            <a:r>
              <a:rPr lang="ar-SA" sz="14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وارسالة</a:t>
            </a:r>
            <a:endParaRPr dirty="0"/>
          </a:p>
        </p:txBody>
      </p:sp>
      <p:sp>
        <p:nvSpPr>
          <p:cNvPr id="127" name="Google Shape;127;p3">
            <a:hlinkClick r:id="rId6" action="ppaction://hlinksldjump"/>
          </p:cNvPr>
          <p:cNvSpPr/>
          <p:nvPr/>
        </p:nvSpPr>
        <p:spPr>
          <a:xfrm>
            <a:off x="147251" y="1582335"/>
            <a:ext cx="1425360" cy="411773"/>
          </a:xfrm>
          <a:custGeom>
            <a:avLst/>
            <a:gdLst/>
            <a:ahLst/>
            <a:cxnLst/>
            <a:rect l="l" t="t" r="r" b="b"/>
            <a:pathLst>
              <a:path w="1242646" h="571500" extrusionOk="0">
                <a:moveTo>
                  <a:pt x="0" y="0"/>
                </a:moveTo>
                <a:lnTo>
                  <a:pt x="1242646" y="0"/>
                </a:lnTo>
                <a:lnTo>
                  <a:pt x="1242646" y="571500"/>
                </a:lnTo>
                <a:lnTo>
                  <a:pt x="0" y="571500"/>
                </a:lnTo>
                <a:lnTo>
                  <a:pt x="92320" y="285750"/>
                </a:lnTo>
                <a:close/>
              </a:path>
            </a:pathLst>
          </a:custGeom>
          <a:solidFill>
            <a:srgbClr val="E76F12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السيرة الذاتية</a:t>
            </a:r>
            <a:endParaRPr/>
          </a:p>
        </p:txBody>
      </p:sp>
      <p:sp>
        <p:nvSpPr>
          <p:cNvPr id="128" name="Google Shape;128;p3">
            <a:hlinkClick r:id="rId7" action="ppaction://hlinksldjump"/>
          </p:cNvPr>
          <p:cNvSpPr/>
          <p:nvPr/>
        </p:nvSpPr>
        <p:spPr>
          <a:xfrm>
            <a:off x="147252" y="2089789"/>
            <a:ext cx="1425360" cy="411773"/>
          </a:xfrm>
          <a:custGeom>
            <a:avLst/>
            <a:gdLst/>
            <a:ahLst/>
            <a:cxnLst/>
            <a:rect l="l" t="t" r="r" b="b"/>
            <a:pathLst>
              <a:path w="1242646" h="571500" extrusionOk="0">
                <a:moveTo>
                  <a:pt x="0" y="0"/>
                </a:moveTo>
                <a:lnTo>
                  <a:pt x="1242646" y="0"/>
                </a:lnTo>
                <a:lnTo>
                  <a:pt x="1242646" y="571500"/>
                </a:lnTo>
                <a:lnTo>
                  <a:pt x="0" y="571500"/>
                </a:lnTo>
                <a:lnTo>
                  <a:pt x="92320" y="285750"/>
                </a:lnTo>
                <a:close/>
              </a:path>
            </a:pathLst>
          </a:custGeom>
          <a:solidFill>
            <a:srgbClr val="EA3030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أهداف التعليم</a:t>
            </a:r>
            <a:endParaRPr dirty="0"/>
          </a:p>
        </p:txBody>
      </p:sp>
      <p:sp>
        <p:nvSpPr>
          <p:cNvPr id="129" name="Google Shape;129;p3">
            <a:hlinkClick r:id="rId8" action="ppaction://hlinksldjump"/>
          </p:cNvPr>
          <p:cNvSpPr/>
          <p:nvPr/>
        </p:nvSpPr>
        <p:spPr>
          <a:xfrm>
            <a:off x="163335" y="2593475"/>
            <a:ext cx="1425360" cy="411773"/>
          </a:xfrm>
          <a:custGeom>
            <a:avLst/>
            <a:gdLst/>
            <a:ahLst/>
            <a:cxnLst/>
            <a:rect l="l" t="t" r="r" b="b"/>
            <a:pathLst>
              <a:path w="1242646" h="571500" extrusionOk="0">
                <a:moveTo>
                  <a:pt x="0" y="0"/>
                </a:moveTo>
                <a:lnTo>
                  <a:pt x="1242646" y="0"/>
                </a:lnTo>
                <a:lnTo>
                  <a:pt x="1242646" y="571500"/>
                </a:lnTo>
                <a:lnTo>
                  <a:pt x="0" y="571500"/>
                </a:lnTo>
                <a:lnTo>
                  <a:pt x="92320" y="285750"/>
                </a:lnTo>
                <a:close/>
              </a:path>
            </a:pathLst>
          </a:custGeom>
          <a:solidFill>
            <a:srgbClr val="FFE708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ميثاق اخلاقيات    المهنة</a:t>
            </a:r>
            <a:endParaRPr dirty="0"/>
          </a:p>
        </p:txBody>
      </p:sp>
      <p:sp>
        <p:nvSpPr>
          <p:cNvPr id="130" name="Google Shape;130;p3">
            <a:hlinkClick r:id="rId9" action="ppaction://hlinksldjump"/>
          </p:cNvPr>
          <p:cNvSpPr/>
          <p:nvPr/>
        </p:nvSpPr>
        <p:spPr>
          <a:xfrm>
            <a:off x="163335" y="3099130"/>
            <a:ext cx="1425360" cy="411773"/>
          </a:xfrm>
          <a:custGeom>
            <a:avLst/>
            <a:gdLst/>
            <a:ahLst/>
            <a:cxnLst/>
            <a:rect l="l" t="t" r="r" b="b"/>
            <a:pathLst>
              <a:path w="1242646" h="571500" extrusionOk="0">
                <a:moveTo>
                  <a:pt x="0" y="0"/>
                </a:moveTo>
                <a:lnTo>
                  <a:pt x="1242646" y="0"/>
                </a:lnTo>
                <a:lnTo>
                  <a:pt x="1242646" y="571500"/>
                </a:lnTo>
                <a:lnTo>
                  <a:pt x="0" y="571500"/>
                </a:lnTo>
                <a:lnTo>
                  <a:pt x="92320" y="285750"/>
                </a:lnTo>
                <a:close/>
              </a:path>
            </a:pathLst>
          </a:custGeom>
          <a:solidFill>
            <a:srgbClr val="3065EA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اهداف تدريس الانجليزي</a:t>
            </a:r>
            <a:endParaRPr dirty="0"/>
          </a:p>
        </p:txBody>
      </p:sp>
      <p:sp>
        <p:nvSpPr>
          <p:cNvPr id="131" name="Google Shape;131;p3">
            <a:hlinkClick r:id="rId10" action="ppaction://hlinksldjump"/>
          </p:cNvPr>
          <p:cNvSpPr/>
          <p:nvPr/>
        </p:nvSpPr>
        <p:spPr>
          <a:xfrm>
            <a:off x="171375" y="4075085"/>
            <a:ext cx="1425360" cy="411773"/>
          </a:xfrm>
          <a:custGeom>
            <a:avLst/>
            <a:gdLst/>
            <a:ahLst/>
            <a:cxnLst/>
            <a:rect l="l" t="t" r="r" b="b"/>
            <a:pathLst>
              <a:path w="1242646" h="571500" extrusionOk="0">
                <a:moveTo>
                  <a:pt x="0" y="0"/>
                </a:moveTo>
                <a:lnTo>
                  <a:pt x="1242646" y="0"/>
                </a:lnTo>
                <a:lnTo>
                  <a:pt x="1242646" y="571500"/>
                </a:lnTo>
                <a:lnTo>
                  <a:pt x="0" y="571500"/>
                </a:lnTo>
                <a:lnTo>
                  <a:pt x="92320" y="285750"/>
                </a:lnTo>
                <a:close/>
              </a:path>
            </a:pathLst>
          </a:custGeom>
          <a:solidFill>
            <a:srgbClr val="2CE1E6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الدورات التدريبية</a:t>
            </a:r>
          </a:p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و الشكر </a:t>
            </a:r>
            <a:endParaRPr dirty="0"/>
          </a:p>
        </p:txBody>
      </p:sp>
      <p:sp>
        <p:nvSpPr>
          <p:cNvPr id="132" name="Google Shape;132;p3">
            <a:hlinkClick r:id="rId11" action="ppaction://hlinksldjump"/>
          </p:cNvPr>
          <p:cNvSpPr/>
          <p:nvPr/>
        </p:nvSpPr>
        <p:spPr>
          <a:xfrm>
            <a:off x="147254" y="4569530"/>
            <a:ext cx="1425360" cy="411773"/>
          </a:xfrm>
          <a:custGeom>
            <a:avLst/>
            <a:gdLst/>
            <a:ahLst/>
            <a:cxnLst/>
            <a:rect l="l" t="t" r="r" b="b"/>
            <a:pathLst>
              <a:path w="1242646" h="571500" extrusionOk="0">
                <a:moveTo>
                  <a:pt x="0" y="0"/>
                </a:moveTo>
                <a:lnTo>
                  <a:pt x="1242646" y="0"/>
                </a:lnTo>
                <a:lnTo>
                  <a:pt x="1242646" y="571500"/>
                </a:lnTo>
                <a:lnTo>
                  <a:pt x="0" y="571500"/>
                </a:lnTo>
                <a:lnTo>
                  <a:pt x="92320" y="285750"/>
                </a:lnTo>
                <a:close/>
              </a:path>
            </a:pathLst>
          </a:custGeom>
          <a:solidFill>
            <a:srgbClr val="E76F12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الاختبارات</a:t>
            </a:r>
            <a:endParaRPr/>
          </a:p>
        </p:txBody>
      </p:sp>
      <p:sp>
        <p:nvSpPr>
          <p:cNvPr id="133" name="Google Shape;133;p3">
            <a:hlinkClick r:id="rId12" action="ppaction://hlinksldjump"/>
          </p:cNvPr>
          <p:cNvSpPr/>
          <p:nvPr/>
        </p:nvSpPr>
        <p:spPr>
          <a:xfrm>
            <a:off x="163335" y="5049993"/>
            <a:ext cx="1425360" cy="411773"/>
          </a:xfrm>
          <a:custGeom>
            <a:avLst/>
            <a:gdLst/>
            <a:ahLst/>
            <a:cxnLst/>
            <a:rect l="l" t="t" r="r" b="b"/>
            <a:pathLst>
              <a:path w="1242646" h="571500" extrusionOk="0">
                <a:moveTo>
                  <a:pt x="0" y="0"/>
                </a:moveTo>
                <a:lnTo>
                  <a:pt x="1242646" y="0"/>
                </a:lnTo>
                <a:lnTo>
                  <a:pt x="1242646" y="571500"/>
                </a:lnTo>
                <a:lnTo>
                  <a:pt x="0" y="571500"/>
                </a:lnTo>
                <a:lnTo>
                  <a:pt x="92320" y="285750"/>
                </a:lnTo>
                <a:close/>
              </a:path>
            </a:pathLst>
          </a:custGeom>
          <a:solidFill>
            <a:srgbClr val="EA3030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أوراق عمل</a:t>
            </a:r>
          </a:p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و أنشطة </a:t>
            </a:r>
            <a:endParaRPr dirty="0"/>
          </a:p>
        </p:txBody>
      </p:sp>
      <p:sp>
        <p:nvSpPr>
          <p:cNvPr id="134" name="Google Shape;134;p3">
            <a:hlinkClick r:id="rId13" action="ppaction://hlinksldjump"/>
          </p:cNvPr>
          <p:cNvSpPr/>
          <p:nvPr/>
        </p:nvSpPr>
        <p:spPr>
          <a:xfrm>
            <a:off x="163335" y="5538494"/>
            <a:ext cx="1425360" cy="411773"/>
          </a:xfrm>
          <a:custGeom>
            <a:avLst/>
            <a:gdLst/>
            <a:ahLst/>
            <a:cxnLst/>
            <a:rect l="l" t="t" r="r" b="b"/>
            <a:pathLst>
              <a:path w="1242646" h="571500" extrusionOk="0">
                <a:moveTo>
                  <a:pt x="0" y="0"/>
                </a:moveTo>
                <a:lnTo>
                  <a:pt x="1242646" y="0"/>
                </a:lnTo>
                <a:lnTo>
                  <a:pt x="1242646" y="571500"/>
                </a:lnTo>
                <a:lnTo>
                  <a:pt x="0" y="571500"/>
                </a:lnTo>
                <a:lnTo>
                  <a:pt x="92320" y="285750"/>
                </a:lnTo>
                <a:close/>
              </a:path>
            </a:pathLst>
          </a:custGeom>
          <a:solidFill>
            <a:srgbClr val="FFE708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الجدول الاسبوعي</a:t>
            </a:r>
            <a:endParaRPr dirty="0"/>
          </a:p>
        </p:txBody>
      </p:sp>
      <p:sp>
        <p:nvSpPr>
          <p:cNvPr id="135" name="Google Shape;135;p3">
            <a:hlinkClick r:id="rId14" action="ppaction://hlinksldjump"/>
          </p:cNvPr>
          <p:cNvSpPr/>
          <p:nvPr/>
        </p:nvSpPr>
        <p:spPr>
          <a:xfrm>
            <a:off x="163335" y="6051609"/>
            <a:ext cx="1425360" cy="411773"/>
          </a:xfrm>
          <a:custGeom>
            <a:avLst/>
            <a:gdLst/>
            <a:ahLst/>
            <a:cxnLst/>
            <a:rect l="l" t="t" r="r" b="b"/>
            <a:pathLst>
              <a:path w="1242646" h="571500" extrusionOk="0">
                <a:moveTo>
                  <a:pt x="0" y="0"/>
                </a:moveTo>
                <a:lnTo>
                  <a:pt x="1242646" y="0"/>
                </a:lnTo>
                <a:lnTo>
                  <a:pt x="1242646" y="571500"/>
                </a:lnTo>
                <a:lnTo>
                  <a:pt x="0" y="571500"/>
                </a:lnTo>
                <a:lnTo>
                  <a:pt x="92320" y="285750"/>
                </a:lnTo>
                <a:close/>
              </a:path>
            </a:pathLst>
          </a:custGeom>
          <a:solidFill>
            <a:srgbClr val="3065EA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توزيع المنهج</a:t>
            </a:r>
            <a:endParaRPr dirty="0"/>
          </a:p>
        </p:txBody>
      </p:sp>
      <p:pic>
        <p:nvPicPr>
          <p:cNvPr id="136" name="Google Shape;136;p3" descr="صورة تحتوي على منضدة&#10;&#10;تم إنشاء الوصف تلقائياً"/>
          <p:cNvPicPr preferRelativeResize="0"/>
          <p:nvPr/>
        </p:nvPicPr>
        <p:blipFill rotWithShape="1">
          <a:blip r:embed="rId15">
            <a:alphaModFix/>
          </a:blip>
          <a:srcRect t="9915"/>
          <a:stretch/>
        </p:blipFill>
        <p:spPr>
          <a:xfrm flipH="1">
            <a:off x="1317588" y="217520"/>
            <a:ext cx="4605775" cy="6236676"/>
          </a:xfrm>
          <a:prstGeom prst="roundRect">
            <a:avLst>
              <a:gd name="adj" fmla="val 4465"/>
            </a:avLst>
          </a:prstGeom>
          <a:noFill/>
          <a:ln>
            <a:noFill/>
          </a:ln>
        </p:spPr>
      </p:pic>
      <p:sp>
        <p:nvSpPr>
          <p:cNvPr id="137" name="Google Shape;137;p3"/>
          <p:cNvSpPr txBox="1"/>
          <p:nvPr/>
        </p:nvSpPr>
        <p:spPr>
          <a:xfrm>
            <a:off x="3957551" y="655413"/>
            <a:ext cx="166467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800" b="0" i="0" u="none" strike="noStrike" cap="none" dirty="0">
                <a:solidFill>
                  <a:srgbClr val="D95E55"/>
                </a:solidFill>
                <a:latin typeface="Aref Ruqaa"/>
                <a:ea typeface="Aref Ruqaa"/>
                <a:cs typeface="Aref Ruqaa"/>
                <a:sym typeface="Aref Ruqaa"/>
              </a:rPr>
              <a:t>ال</a:t>
            </a:r>
            <a:r>
              <a:rPr lang="ar-SA" sz="2800" b="0" i="0" u="none" strike="noStrike" cap="none" dirty="0">
                <a:solidFill>
                  <a:srgbClr val="FF0000"/>
                </a:solidFill>
                <a:latin typeface="Aref Ruqaa"/>
                <a:ea typeface="Aref Ruqaa"/>
                <a:cs typeface="Aref Ruqaa"/>
                <a:sym typeface="Aref Ruqaa"/>
              </a:rPr>
              <a:t>م</a:t>
            </a:r>
            <a:r>
              <a:rPr lang="ar-SA" sz="2800" b="0" i="0" u="none" strike="noStrike" cap="none" dirty="0">
                <a:solidFill>
                  <a:srgbClr val="D95E55"/>
                </a:solidFill>
                <a:latin typeface="Aref Ruqaa"/>
                <a:ea typeface="Aref Ruqaa"/>
                <a:cs typeface="Aref Ruqaa"/>
                <a:sym typeface="Aref Ruqaa"/>
              </a:rPr>
              <a:t>حتوى</a:t>
            </a:r>
            <a:endParaRPr dirty="0"/>
          </a:p>
        </p:txBody>
      </p:sp>
      <p:sp>
        <p:nvSpPr>
          <p:cNvPr id="138" name="Google Shape;138;p3"/>
          <p:cNvSpPr txBox="1"/>
          <p:nvPr/>
        </p:nvSpPr>
        <p:spPr>
          <a:xfrm>
            <a:off x="1317588" y="1281576"/>
            <a:ext cx="4266972" cy="4832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ef Ruqaa"/>
              <a:buAutoNum type="arabicPlain"/>
            </a:pPr>
            <a:r>
              <a:rPr lang="ar-SA" sz="2800" dirty="0">
                <a:solidFill>
                  <a:schemeClr val="dk1"/>
                </a:solidFill>
                <a:latin typeface="Aref Ruqaa"/>
                <a:ea typeface="Aref Ruqaa"/>
                <a:cs typeface="Aref Ruqaa"/>
                <a:sym typeface="Aref Ruqaa"/>
              </a:rPr>
              <a:t>الرؤية والرسالة</a:t>
            </a:r>
            <a:endParaRPr dirty="0"/>
          </a:p>
          <a:p>
            <a:pPr marL="342900" marR="0" lvl="0" indent="-34290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ef Ruqaa"/>
              <a:buAutoNum type="arabicPlain"/>
            </a:pPr>
            <a:r>
              <a:rPr lang="ar-SA" sz="2800" dirty="0">
                <a:solidFill>
                  <a:schemeClr val="dk1"/>
                </a:solidFill>
                <a:latin typeface="Aref Ruqaa"/>
                <a:ea typeface="Aref Ruqaa"/>
                <a:cs typeface="Aref Ruqaa"/>
                <a:sym typeface="Aref Ruqaa"/>
              </a:rPr>
              <a:t>السيرة الذاتية</a:t>
            </a:r>
            <a:endParaRPr dirty="0"/>
          </a:p>
          <a:p>
            <a:pPr marL="342900" marR="0" lvl="0" indent="-34290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ef Ruqaa"/>
              <a:buAutoNum type="arabicPlain"/>
            </a:pPr>
            <a:r>
              <a:rPr lang="ar-SA" sz="2800" dirty="0">
                <a:solidFill>
                  <a:schemeClr val="dk1"/>
                </a:solidFill>
                <a:latin typeface="Aref Ruqaa"/>
                <a:ea typeface="Aref Ruqaa"/>
                <a:cs typeface="Aref Ruqaa"/>
                <a:sym typeface="Aref Ruqaa"/>
              </a:rPr>
              <a:t>أهداف سياسة التعليم في المملكة</a:t>
            </a:r>
            <a:endParaRPr dirty="0"/>
          </a:p>
          <a:p>
            <a:pPr marL="342900" marR="0" lvl="0" indent="-34290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ef Ruqaa"/>
              <a:buAutoNum type="arabicPlain"/>
            </a:pPr>
            <a:r>
              <a:rPr lang="ar-SA" sz="2800" dirty="0">
                <a:solidFill>
                  <a:schemeClr val="dk1"/>
                </a:solidFill>
                <a:latin typeface="Aref Ruqaa"/>
                <a:cs typeface="Aref Ruqaa"/>
                <a:sym typeface="Aref Ruqaa"/>
              </a:rPr>
              <a:t>ميثاق اخلاقيات مهنة التعليم</a:t>
            </a:r>
            <a:endParaRPr dirty="0"/>
          </a:p>
          <a:p>
            <a:pPr marL="342900" marR="0" lvl="0" indent="-34290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ef Ruqaa"/>
              <a:buAutoNum type="arabicPlain"/>
            </a:pPr>
            <a:r>
              <a:rPr lang="ar-SA" sz="2800" dirty="0">
                <a:solidFill>
                  <a:schemeClr val="dk1"/>
                </a:solidFill>
                <a:latin typeface="Aref Ruqaa"/>
                <a:ea typeface="Aref Ruqaa"/>
                <a:cs typeface="Aref Ruqaa"/>
                <a:sym typeface="Aref Ruqaa"/>
              </a:rPr>
              <a:t>اهداف تدريس المادة</a:t>
            </a:r>
            <a:endParaRPr dirty="0"/>
          </a:p>
          <a:p>
            <a:pPr marL="342900" marR="0" lvl="0" indent="-34290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ef Ruqaa"/>
              <a:buAutoNum type="arabicPlain"/>
            </a:pPr>
            <a:r>
              <a:rPr lang="ar-SA" sz="2800" dirty="0">
                <a:solidFill>
                  <a:schemeClr val="dk1"/>
                </a:solidFill>
                <a:latin typeface="Aref Ruqaa"/>
                <a:ea typeface="Aref Ruqaa"/>
                <a:cs typeface="Aref Ruqaa"/>
                <a:sym typeface="Aref Ruqaa"/>
              </a:rPr>
              <a:t>الشهادات 		</a:t>
            </a:r>
            <a:endParaRPr dirty="0"/>
          </a:p>
          <a:p>
            <a:pPr marL="342900" marR="0" lvl="0" indent="-34290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ef Ruqaa"/>
              <a:buAutoNum type="arabicPlain"/>
            </a:pPr>
            <a:r>
              <a:rPr lang="ar-SA" sz="2800" dirty="0">
                <a:solidFill>
                  <a:schemeClr val="dk1"/>
                </a:solidFill>
                <a:latin typeface="Aref Ruqaa"/>
                <a:cs typeface="Aref Ruqaa"/>
                <a:sym typeface="Aref Ruqaa"/>
              </a:rPr>
              <a:t>الدورات التدريبية وخطابات الشكر</a:t>
            </a:r>
            <a:endParaRPr dirty="0"/>
          </a:p>
          <a:p>
            <a:pPr marL="342900" marR="0" lvl="0" indent="-34290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ef Ruqaa"/>
              <a:buAutoNum type="arabicPlain"/>
            </a:pPr>
            <a:r>
              <a:rPr lang="ar-SA" sz="2800" dirty="0">
                <a:solidFill>
                  <a:schemeClr val="dk1"/>
                </a:solidFill>
                <a:latin typeface="Aref Ruqaa"/>
                <a:ea typeface="Aref Ruqaa"/>
                <a:cs typeface="Aref Ruqaa"/>
                <a:sym typeface="Aref Ruqaa"/>
              </a:rPr>
              <a:t>الاختبارات</a:t>
            </a:r>
            <a:endParaRPr dirty="0"/>
          </a:p>
          <a:p>
            <a:pPr marL="342900" marR="0" lvl="0" indent="-34290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ef Ruqaa"/>
              <a:buAutoNum type="arabicPlain"/>
            </a:pPr>
            <a:r>
              <a:rPr lang="ar-SA" sz="2800" dirty="0">
                <a:solidFill>
                  <a:schemeClr val="dk1"/>
                </a:solidFill>
                <a:latin typeface="Aref Ruqaa"/>
                <a:ea typeface="Aref Ruqaa"/>
                <a:cs typeface="Aref Ruqaa"/>
                <a:sym typeface="Aref Ruqaa"/>
              </a:rPr>
              <a:t>أوراق عمل و أنشطة </a:t>
            </a:r>
            <a:endParaRPr dirty="0"/>
          </a:p>
          <a:p>
            <a:pPr marL="342900" marR="0" lvl="0" indent="-34290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ef Ruqaa"/>
              <a:buAutoNum type="arabicPlain"/>
            </a:pPr>
            <a:r>
              <a:rPr lang="ar-SA" sz="2800" dirty="0">
                <a:solidFill>
                  <a:schemeClr val="dk1"/>
                </a:solidFill>
                <a:latin typeface="Aref Ruqaa"/>
                <a:ea typeface="Aref Ruqaa"/>
                <a:cs typeface="Aref Ruqaa"/>
                <a:sym typeface="Aref Ruqaa"/>
              </a:rPr>
              <a:t>الجدول الاسبوعي</a:t>
            </a:r>
            <a:endParaRPr dirty="0"/>
          </a:p>
          <a:p>
            <a:pPr marL="342900" marR="0" lvl="0" indent="-34290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ef Ruqaa"/>
              <a:buAutoNum type="arabicPlain"/>
            </a:pPr>
            <a:r>
              <a:rPr lang="ar-SA" sz="2800" dirty="0">
                <a:solidFill>
                  <a:schemeClr val="dk1"/>
                </a:solidFill>
                <a:latin typeface="Aref Ruqaa"/>
                <a:ea typeface="Aref Ruqaa"/>
                <a:cs typeface="Aref Ruqaa"/>
                <a:sym typeface="Aref Ruqaa"/>
              </a:rPr>
              <a:t>توزيع المنهج	</a:t>
            </a:r>
            <a:endParaRPr dirty="0"/>
          </a:p>
        </p:txBody>
      </p:sp>
      <p:pic>
        <p:nvPicPr>
          <p:cNvPr id="139" name="Google Shape;139;p3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5700503" y="217520"/>
            <a:ext cx="4855709" cy="71634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3" descr="خروج مع تعبئة خالصة">
            <a:hlinkClick r:id="rId17" action="ppaction://hlinksldjump"/>
          </p:cNvPr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549486" y="24054"/>
            <a:ext cx="518601" cy="5186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2" name="Google Shape;142;p3"/>
          <p:cNvCxnSpPr/>
          <p:nvPr/>
        </p:nvCxnSpPr>
        <p:spPr>
          <a:xfrm>
            <a:off x="1624654" y="1281576"/>
            <a:ext cx="3959906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84030" y="221902"/>
            <a:ext cx="10199078" cy="653040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4"/>
          <p:cNvSpPr/>
          <p:nvPr/>
        </p:nvSpPr>
        <p:spPr>
          <a:xfrm flipH="1">
            <a:off x="10512236" y="507432"/>
            <a:ext cx="1629507" cy="411773"/>
          </a:xfrm>
          <a:custGeom>
            <a:avLst/>
            <a:gdLst/>
            <a:ahLst/>
            <a:cxnLst/>
            <a:rect l="l" t="t" r="r" b="b"/>
            <a:pathLst>
              <a:path w="1242646" h="571500" extrusionOk="0">
                <a:moveTo>
                  <a:pt x="0" y="0"/>
                </a:moveTo>
                <a:lnTo>
                  <a:pt x="1242646" y="0"/>
                </a:lnTo>
                <a:lnTo>
                  <a:pt x="1242646" y="571500"/>
                </a:lnTo>
                <a:lnTo>
                  <a:pt x="0" y="571500"/>
                </a:lnTo>
                <a:lnTo>
                  <a:pt x="92320" y="285750"/>
                </a:lnTo>
                <a:close/>
              </a:path>
            </a:pathLst>
          </a:custGeom>
          <a:solidFill>
            <a:srgbClr val="F3C2F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محتوى الملف</a:t>
            </a:r>
            <a:endParaRPr/>
          </a:p>
        </p:txBody>
      </p:sp>
      <p:sp>
        <p:nvSpPr>
          <p:cNvPr id="149" name="Google Shape;149;p4">
            <a:hlinkClick r:id="rId4" action="ppaction://hlinksldjump"/>
          </p:cNvPr>
          <p:cNvSpPr/>
          <p:nvPr/>
        </p:nvSpPr>
        <p:spPr>
          <a:xfrm>
            <a:off x="147253" y="3593351"/>
            <a:ext cx="1381066" cy="411773"/>
          </a:xfrm>
          <a:custGeom>
            <a:avLst/>
            <a:gdLst/>
            <a:ahLst/>
            <a:cxnLst/>
            <a:rect l="l" t="t" r="r" b="b"/>
            <a:pathLst>
              <a:path w="1242646" h="571500" extrusionOk="0">
                <a:moveTo>
                  <a:pt x="0" y="0"/>
                </a:moveTo>
                <a:lnTo>
                  <a:pt x="1242646" y="0"/>
                </a:lnTo>
                <a:lnTo>
                  <a:pt x="1242646" y="571500"/>
                </a:lnTo>
                <a:lnTo>
                  <a:pt x="0" y="571500"/>
                </a:lnTo>
                <a:lnTo>
                  <a:pt x="92320" y="285750"/>
                </a:lnTo>
                <a:close/>
              </a:path>
            </a:pathLst>
          </a:custGeom>
          <a:solidFill>
            <a:srgbClr val="F3C2F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تحضير الدروس</a:t>
            </a:r>
            <a:endParaRPr/>
          </a:p>
        </p:txBody>
      </p:sp>
      <p:sp>
        <p:nvSpPr>
          <p:cNvPr id="150" name="Google Shape;150;p4">
            <a:hlinkClick r:id="rId5" action="ppaction://hlinksldjump"/>
          </p:cNvPr>
          <p:cNvSpPr/>
          <p:nvPr/>
        </p:nvSpPr>
        <p:spPr>
          <a:xfrm>
            <a:off x="147251" y="1582335"/>
            <a:ext cx="1381066" cy="411773"/>
          </a:xfrm>
          <a:custGeom>
            <a:avLst/>
            <a:gdLst/>
            <a:ahLst/>
            <a:cxnLst/>
            <a:rect l="l" t="t" r="r" b="b"/>
            <a:pathLst>
              <a:path w="1242646" h="571500" extrusionOk="0">
                <a:moveTo>
                  <a:pt x="0" y="0"/>
                </a:moveTo>
                <a:lnTo>
                  <a:pt x="1242646" y="0"/>
                </a:lnTo>
                <a:lnTo>
                  <a:pt x="1242646" y="571500"/>
                </a:lnTo>
                <a:lnTo>
                  <a:pt x="0" y="571500"/>
                </a:lnTo>
                <a:lnTo>
                  <a:pt x="92320" y="285750"/>
                </a:lnTo>
                <a:close/>
              </a:path>
            </a:pathLst>
          </a:custGeom>
          <a:solidFill>
            <a:srgbClr val="E76F12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السيرة الذاتية</a:t>
            </a:r>
            <a:endParaRPr/>
          </a:p>
        </p:txBody>
      </p:sp>
      <p:sp>
        <p:nvSpPr>
          <p:cNvPr id="151" name="Google Shape;151;p4">
            <a:hlinkClick r:id="rId6" action="ppaction://hlinksldjump"/>
          </p:cNvPr>
          <p:cNvSpPr/>
          <p:nvPr/>
        </p:nvSpPr>
        <p:spPr>
          <a:xfrm>
            <a:off x="147252" y="2089789"/>
            <a:ext cx="1381066" cy="411773"/>
          </a:xfrm>
          <a:custGeom>
            <a:avLst/>
            <a:gdLst/>
            <a:ahLst/>
            <a:cxnLst/>
            <a:rect l="l" t="t" r="r" b="b"/>
            <a:pathLst>
              <a:path w="1242646" h="571500" extrusionOk="0">
                <a:moveTo>
                  <a:pt x="0" y="0"/>
                </a:moveTo>
                <a:lnTo>
                  <a:pt x="1242646" y="0"/>
                </a:lnTo>
                <a:lnTo>
                  <a:pt x="1242646" y="571500"/>
                </a:lnTo>
                <a:lnTo>
                  <a:pt x="0" y="571500"/>
                </a:lnTo>
                <a:lnTo>
                  <a:pt x="92320" y="285750"/>
                </a:lnTo>
                <a:close/>
              </a:path>
            </a:pathLst>
          </a:custGeom>
          <a:solidFill>
            <a:srgbClr val="EA3030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أهداف المادة</a:t>
            </a:r>
            <a:endParaRPr/>
          </a:p>
        </p:txBody>
      </p:sp>
      <p:sp>
        <p:nvSpPr>
          <p:cNvPr id="152" name="Google Shape;152;p4">
            <a:hlinkClick r:id="rId7" action="ppaction://hlinksldjump"/>
          </p:cNvPr>
          <p:cNvSpPr/>
          <p:nvPr/>
        </p:nvSpPr>
        <p:spPr>
          <a:xfrm>
            <a:off x="163335" y="2593475"/>
            <a:ext cx="1381066" cy="411773"/>
          </a:xfrm>
          <a:custGeom>
            <a:avLst/>
            <a:gdLst/>
            <a:ahLst/>
            <a:cxnLst/>
            <a:rect l="l" t="t" r="r" b="b"/>
            <a:pathLst>
              <a:path w="1242646" h="571500" extrusionOk="0">
                <a:moveTo>
                  <a:pt x="0" y="0"/>
                </a:moveTo>
                <a:lnTo>
                  <a:pt x="1242646" y="0"/>
                </a:lnTo>
                <a:lnTo>
                  <a:pt x="1242646" y="571500"/>
                </a:lnTo>
                <a:lnTo>
                  <a:pt x="0" y="571500"/>
                </a:lnTo>
                <a:lnTo>
                  <a:pt x="92320" y="285750"/>
                </a:lnTo>
                <a:close/>
              </a:path>
            </a:pathLst>
          </a:custGeom>
          <a:solidFill>
            <a:srgbClr val="FFE708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توزيع المنهج</a:t>
            </a:r>
            <a:endParaRPr/>
          </a:p>
        </p:txBody>
      </p:sp>
      <p:sp>
        <p:nvSpPr>
          <p:cNvPr id="153" name="Google Shape;153;p4">
            <a:hlinkClick r:id="rId8" action="ppaction://hlinksldjump"/>
          </p:cNvPr>
          <p:cNvSpPr/>
          <p:nvPr/>
        </p:nvSpPr>
        <p:spPr>
          <a:xfrm>
            <a:off x="163335" y="3099130"/>
            <a:ext cx="1381066" cy="411773"/>
          </a:xfrm>
          <a:custGeom>
            <a:avLst/>
            <a:gdLst/>
            <a:ahLst/>
            <a:cxnLst/>
            <a:rect l="l" t="t" r="r" b="b"/>
            <a:pathLst>
              <a:path w="1242646" h="571500" extrusionOk="0">
                <a:moveTo>
                  <a:pt x="0" y="0"/>
                </a:moveTo>
                <a:lnTo>
                  <a:pt x="1242646" y="0"/>
                </a:lnTo>
                <a:lnTo>
                  <a:pt x="1242646" y="571500"/>
                </a:lnTo>
                <a:lnTo>
                  <a:pt x="0" y="571500"/>
                </a:lnTo>
                <a:lnTo>
                  <a:pt x="92320" y="285750"/>
                </a:lnTo>
                <a:close/>
              </a:path>
            </a:pathLst>
          </a:custGeom>
          <a:solidFill>
            <a:srgbClr val="3065EA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جدول الحصص</a:t>
            </a:r>
            <a:endParaRPr/>
          </a:p>
        </p:txBody>
      </p:sp>
      <p:sp>
        <p:nvSpPr>
          <p:cNvPr id="154" name="Google Shape;154;p4">
            <a:hlinkClick r:id="rId9" action="ppaction://hlinksldjump"/>
          </p:cNvPr>
          <p:cNvSpPr/>
          <p:nvPr/>
        </p:nvSpPr>
        <p:spPr>
          <a:xfrm>
            <a:off x="171375" y="4075085"/>
            <a:ext cx="1381066" cy="411773"/>
          </a:xfrm>
          <a:custGeom>
            <a:avLst/>
            <a:gdLst/>
            <a:ahLst/>
            <a:cxnLst/>
            <a:rect l="l" t="t" r="r" b="b"/>
            <a:pathLst>
              <a:path w="1242646" h="571500" extrusionOk="0">
                <a:moveTo>
                  <a:pt x="0" y="0"/>
                </a:moveTo>
                <a:lnTo>
                  <a:pt x="1242646" y="0"/>
                </a:lnTo>
                <a:lnTo>
                  <a:pt x="1242646" y="571500"/>
                </a:lnTo>
                <a:lnTo>
                  <a:pt x="0" y="571500"/>
                </a:lnTo>
                <a:lnTo>
                  <a:pt x="92320" y="285750"/>
                </a:lnTo>
                <a:close/>
              </a:path>
            </a:pathLst>
          </a:custGeom>
          <a:solidFill>
            <a:srgbClr val="2CE1E6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أوراق العمل</a:t>
            </a:r>
            <a:endParaRPr/>
          </a:p>
        </p:txBody>
      </p:sp>
      <p:sp>
        <p:nvSpPr>
          <p:cNvPr id="155" name="Google Shape;155;p4">
            <a:hlinkClick r:id="rId10" action="ppaction://hlinksldjump"/>
          </p:cNvPr>
          <p:cNvSpPr/>
          <p:nvPr/>
        </p:nvSpPr>
        <p:spPr>
          <a:xfrm>
            <a:off x="147254" y="4569530"/>
            <a:ext cx="1381066" cy="411773"/>
          </a:xfrm>
          <a:custGeom>
            <a:avLst/>
            <a:gdLst/>
            <a:ahLst/>
            <a:cxnLst/>
            <a:rect l="l" t="t" r="r" b="b"/>
            <a:pathLst>
              <a:path w="1242646" h="571500" extrusionOk="0">
                <a:moveTo>
                  <a:pt x="0" y="0"/>
                </a:moveTo>
                <a:lnTo>
                  <a:pt x="1242646" y="0"/>
                </a:lnTo>
                <a:lnTo>
                  <a:pt x="1242646" y="571500"/>
                </a:lnTo>
                <a:lnTo>
                  <a:pt x="0" y="571500"/>
                </a:lnTo>
                <a:lnTo>
                  <a:pt x="92320" y="285750"/>
                </a:lnTo>
                <a:close/>
              </a:path>
            </a:pathLst>
          </a:custGeom>
          <a:solidFill>
            <a:srgbClr val="E76F12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الاختبارات</a:t>
            </a:r>
            <a:endParaRPr/>
          </a:p>
        </p:txBody>
      </p:sp>
      <p:sp>
        <p:nvSpPr>
          <p:cNvPr id="156" name="Google Shape;156;p4">
            <a:hlinkClick r:id="rId11" action="ppaction://hlinksldjump"/>
          </p:cNvPr>
          <p:cNvSpPr/>
          <p:nvPr/>
        </p:nvSpPr>
        <p:spPr>
          <a:xfrm>
            <a:off x="163335" y="5049993"/>
            <a:ext cx="1381066" cy="411773"/>
          </a:xfrm>
          <a:custGeom>
            <a:avLst/>
            <a:gdLst/>
            <a:ahLst/>
            <a:cxnLst/>
            <a:rect l="l" t="t" r="r" b="b"/>
            <a:pathLst>
              <a:path w="1242646" h="571500" extrusionOk="0">
                <a:moveTo>
                  <a:pt x="0" y="0"/>
                </a:moveTo>
                <a:lnTo>
                  <a:pt x="1242646" y="0"/>
                </a:lnTo>
                <a:lnTo>
                  <a:pt x="1242646" y="571500"/>
                </a:lnTo>
                <a:lnTo>
                  <a:pt x="0" y="571500"/>
                </a:lnTo>
                <a:lnTo>
                  <a:pt x="92320" y="285750"/>
                </a:lnTo>
                <a:close/>
              </a:path>
            </a:pathLst>
          </a:custGeom>
          <a:solidFill>
            <a:srgbClr val="EA3030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الإحصائيات</a:t>
            </a:r>
            <a:endParaRPr/>
          </a:p>
        </p:txBody>
      </p:sp>
      <p:sp>
        <p:nvSpPr>
          <p:cNvPr id="157" name="Google Shape;157;p4">
            <a:hlinkClick r:id="rId12" action="ppaction://hlinksldjump"/>
          </p:cNvPr>
          <p:cNvSpPr/>
          <p:nvPr/>
        </p:nvSpPr>
        <p:spPr>
          <a:xfrm>
            <a:off x="163335" y="5538494"/>
            <a:ext cx="1381066" cy="411773"/>
          </a:xfrm>
          <a:custGeom>
            <a:avLst/>
            <a:gdLst/>
            <a:ahLst/>
            <a:cxnLst/>
            <a:rect l="l" t="t" r="r" b="b"/>
            <a:pathLst>
              <a:path w="1242646" h="571500" extrusionOk="0">
                <a:moveTo>
                  <a:pt x="0" y="0"/>
                </a:moveTo>
                <a:lnTo>
                  <a:pt x="1242646" y="0"/>
                </a:lnTo>
                <a:lnTo>
                  <a:pt x="1242646" y="571500"/>
                </a:lnTo>
                <a:lnTo>
                  <a:pt x="0" y="571500"/>
                </a:lnTo>
                <a:lnTo>
                  <a:pt x="92320" y="285750"/>
                </a:lnTo>
                <a:close/>
              </a:path>
            </a:pathLst>
          </a:custGeom>
          <a:solidFill>
            <a:srgbClr val="FFE708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الشهادات</a:t>
            </a:r>
            <a:endParaRPr/>
          </a:p>
        </p:txBody>
      </p:sp>
      <p:sp>
        <p:nvSpPr>
          <p:cNvPr id="158" name="Google Shape;158;p4">
            <a:hlinkClick r:id="rId13" action="ppaction://hlinksldjump"/>
          </p:cNvPr>
          <p:cNvSpPr/>
          <p:nvPr/>
        </p:nvSpPr>
        <p:spPr>
          <a:xfrm>
            <a:off x="163338" y="6026995"/>
            <a:ext cx="1381066" cy="411773"/>
          </a:xfrm>
          <a:custGeom>
            <a:avLst/>
            <a:gdLst/>
            <a:ahLst/>
            <a:cxnLst/>
            <a:rect l="l" t="t" r="r" b="b"/>
            <a:pathLst>
              <a:path w="1242646" h="571500" extrusionOk="0">
                <a:moveTo>
                  <a:pt x="0" y="0"/>
                </a:moveTo>
                <a:lnTo>
                  <a:pt x="1242646" y="0"/>
                </a:lnTo>
                <a:lnTo>
                  <a:pt x="1242646" y="571500"/>
                </a:lnTo>
                <a:lnTo>
                  <a:pt x="0" y="571500"/>
                </a:lnTo>
                <a:lnTo>
                  <a:pt x="92320" y="285750"/>
                </a:lnTo>
                <a:close/>
              </a:path>
            </a:pathLst>
          </a:custGeom>
          <a:solidFill>
            <a:srgbClr val="3065EA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الطالبات</a:t>
            </a:r>
            <a:endParaRPr/>
          </a:p>
        </p:txBody>
      </p:sp>
      <p:pic>
        <p:nvPicPr>
          <p:cNvPr id="159" name="Google Shape;159;p4" descr="صورة تحتوي على منضدة&#10;&#10;تم إنشاء الوصف تلقائياً"/>
          <p:cNvPicPr preferRelativeResize="0"/>
          <p:nvPr/>
        </p:nvPicPr>
        <p:blipFill rotWithShape="1">
          <a:blip r:embed="rId14">
            <a:alphaModFix/>
          </a:blip>
          <a:srcRect t="9915"/>
          <a:stretch/>
        </p:blipFill>
        <p:spPr>
          <a:xfrm>
            <a:off x="1261703" y="369502"/>
            <a:ext cx="4851913" cy="6235200"/>
          </a:xfrm>
          <a:prstGeom prst="roundRect">
            <a:avLst>
              <a:gd name="adj" fmla="val 4465"/>
            </a:avLst>
          </a:prstGeom>
          <a:noFill/>
          <a:ln>
            <a:noFill/>
          </a:ln>
        </p:spPr>
      </p:pic>
      <p:pic>
        <p:nvPicPr>
          <p:cNvPr id="160" name="Google Shape;160;p4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5982141" y="713319"/>
            <a:ext cx="568292" cy="56675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4" descr="خروج مع تعبئة خالصة">
            <a:hlinkClick r:id="rId16" action="ppaction://hlinksldjump"/>
          </p:cNvPr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549486" y="24054"/>
            <a:ext cx="518601" cy="518601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4"/>
          <p:cNvSpPr/>
          <p:nvPr/>
        </p:nvSpPr>
        <p:spPr>
          <a:xfrm>
            <a:off x="179415" y="1075690"/>
            <a:ext cx="1381066" cy="411773"/>
          </a:xfrm>
          <a:custGeom>
            <a:avLst/>
            <a:gdLst/>
            <a:ahLst/>
            <a:cxnLst/>
            <a:rect l="l" t="t" r="r" b="b"/>
            <a:pathLst>
              <a:path w="1242646" h="571500" extrusionOk="0">
                <a:moveTo>
                  <a:pt x="0" y="0"/>
                </a:moveTo>
                <a:lnTo>
                  <a:pt x="1242646" y="0"/>
                </a:lnTo>
                <a:lnTo>
                  <a:pt x="1242646" y="571500"/>
                </a:lnTo>
                <a:lnTo>
                  <a:pt x="0" y="571500"/>
                </a:lnTo>
                <a:lnTo>
                  <a:pt x="92320" y="285750"/>
                </a:lnTo>
                <a:close/>
              </a:path>
            </a:pathLst>
          </a:custGeom>
          <a:solidFill>
            <a:srgbClr val="2CE1E6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الرؤية والرسالة</a:t>
            </a:r>
            <a:endParaRPr/>
          </a:p>
        </p:txBody>
      </p:sp>
      <p:grpSp>
        <p:nvGrpSpPr>
          <p:cNvPr id="163" name="Google Shape;163;p4"/>
          <p:cNvGrpSpPr/>
          <p:nvPr/>
        </p:nvGrpSpPr>
        <p:grpSpPr>
          <a:xfrm>
            <a:off x="6361092" y="357779"/>
            <a:ext cx="4851913" cy="6235200"/>
            <a:chOff x="6361092" y="357779"/>
            <a:chExt cx="4851913" cy="6235200"/>
          </a:xfrm>
        </p:grpSpPr>
        <p:pic>
          <p:nvPicPr>
            <p:cNvPr id="164" name="Google Shape;164;p4" descr="صورة تحتوي على منضدة&#10;&#10;تم إنشاء الوصف تلقائياً"/>
            <p:cNvPicPr preferRelativeResize="0"/>
            <p:nvPr/>
          </p:nvPicPr>
          <p:blipFill rotWithShape="1">
            <a:blip r:embed="rId14">
              <a:alphaModFix/>
            </a:blip>
            <a:srcRect t="9915"/>
            <a:stretch/>
          </p:blipFill>
          <p:spPr>
            <a:xfrm flipH="1">
              <a:off x="6361092" y="357779"/>
              <a:ext cx="4851913" cy="6235200"/>
            </a:xfrm>
            <a:prstGeom prst="roundRect">
              <a:avLst>
                <a:gd name="adj" fmla="val 4465"/>
              </a:avLst>
            </a:prstGeom>
            <a:noFill/>
            <a:ln>
              <a:noFill/>
            </a:ln>
          </p:spPr>
        </p:pic>
        <p:pic>
          <p:nvPicPr>
            <p:cNvPr id="165" name="Google Shape;165;p4" descr="صورة تحتوي على مبنى, نافذة&#10;&#10;تم إنشاء الوصف تلقائياً"/>
            <p:cNvPicPr preferRelativeResize="0"/>
            <p:nvPr/>
          </p:nvPicPr>
          <p:blipFill rotWithShape="1">
            <a:blip r:embed="rId18">
              <a:alphaModFix/>
            </a:blip>
            <a:srcRect/>
            <a:stretch/>
          </p:blipFill>
          <p:spPr>
            <a:xfrm>
              <a:off x="8336588" y="526248"/>
              <a:ext cx="961215" cy="96121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6" name="Google Shape;166;p4"/>
            <p:cNvSpPr txBox="1"/>
            <p:nvPr/>
          </p:nvSpPr>
          <p:spPr>
            <a:xfrm>
              <a:off x="8206893" y="1385606"/>
              <a:ext cx="1220603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-SA" sz="32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رؤيتي</a:t>
              </a:r>
              <a:endParaRPr/>
            </a:p>
          </p:txBody>
        </p:sp>
        <p:sp>
          <p:nvSpPr>
            <p:cNvPr id="167" name="Google Shape;167;p4"/>
            <p:cNvSpPr txBox="1"/>
            <p:nvPr/>
          </p:nvSpPr>
          <p:spPr>
            <a:xfrm>
              <a:off x="6666377" y="2379785"/>
              <a:ext cx="4167678" cy="34163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-SA" sz="2400" b="0" i="0">
                  <a:solidFill>
                    <a:srgbClr val="000000"/>
                  </a:solidFill>
                  <a:latin typeface="Aref Ruqaa"/>
                  <a:ea typeface="Aref Ruqaa"/>
                  <a:cs typeface="Aref Ruqaa"/>
                  <a:sym typeface="Aref Ruqaa"/>
                </a:rPr>
                <a:t>إن العجز الحقيقي ليس في المحاولة  والفشل وإنما العجز الحقيقي هو البقاء في نفس المكان بلا حراك وعدم محاولة التطور أو التقدم بذريعة الصعوبات....</a:t>
              </a:r>
              <a:endParaRPr sz="2400" b="0" i="0">
                <a:solidFill>
                  <a:srgbClr val="333333"/>
                </a:solidFill>
                <a:latin typeface="Aref Ruqaa"/>
                <a:ea typeface="Aref Ruqaa"/>
                <a:cs typeface="Aref Ruqaa"/>
                <a:sym typeface="Aref Ruqaa"/>
              </a:endParaRPr>
            </a:p>
            <a:p>
              <a:pPr marL="0" marR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-SA" sz="2400" b="0" i="0">
                  <a:solidFill>
                    <a:srgbClr val="000000"/>
                  </a:solidFill>
                  <a:latin typeface="Aref Ruqaa"/>
                  <a:ea typeface="Aref Ruqaa"/>
                  <a:cs typeface="Aref Ruqaa"/>
                  <a:sym typeface="Aref Ruqaa"/>
                </a:rPr>
                <a:t>لذلك يجب على الإنسان أن يسعى للتطور الايجابي ليسهم في  رفع  وعلو مجتمعه  للأفضل , حتى ينتج جيل قادر على التفكير واتخاذ القرارات  ومعتمد على نفسه  ..</a:t>
              </a:r>
              <a:endParaRPr sz="2400" b="0" i="0">
                <a:solidFill>
                  <a:srgbClr val="333333"/>
                </a:solidFill>
                <a:latin typeface="Aref Ruqaa"/>
                <a:ea typeface="Aref Ruqaa"/>
                <a:cs typeface="Aref Ruqaa"/>
                <a:sym typeface="Aref Ruqaa"/>
              </a:endParaRPr>
            </a:p>
          </p:txBody>
        </p:sp>
      </p:grpSp>
      <p:grpSp>
        <p:nvGrpSpPr>
          <p:cNvPr id="168" name="Google Shape;168;p4"/>
          <p:cNvGrpSpPr/>
          <p:nvPr/>
        </p:nvGrpSpPr>
        <p:grpSpPr>
          <a:xfrm>
            <a:off x="1735068" y="495429"/>
            <a:ext cx="3942788" cy="2631243"/>
            <a:chOff x="1735068" y="495429"/>
            <a:chExt cx="3942788" cy="2631243"/>
          </a:xfrm>
        </p:grpSpPr>
        <p:pic>
          <p:nvPicPr>
            <p:cNvPr id="169" name="Google Shape;169;p4"/>
            <p:cNvPicPr preferRelativeResize="0"/>
            <p:nvPr/>
          </p:nvPicPr>
          <p:blipFill rotWithShape="1">
            <a:blip r:embed="rId19">
              <a:alphaModFix/>
            </a:blip>
            <a:srcRect/>
            <a:stretch/>
          </p:blipFill>
          <p:spPr>
            <a:xfrm>
              <a:off x="3216940" y="495429"/>
              <a:ext cx="979046" cy="9790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0" name="Google Shape;170;p4"/>
            <p:cNvSpPr txBox="1"/>
            <p:nvPr/>
          </p:nvSpPr>
          <p:spPr>
            <a:xfrm>
              <a:off x="3007070" y="1409333"/>
              <a:ext cx="1398785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-SA" sz="32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رسالتي</a:t>
              </a:r>
              <a:endParaRPr/>
            </a:p>
          </p:txBody>
        </p:sp>
        <p:sp>
          <p:nvSpPr>
            <p:cNvPr id="171" name="Google Shape;171;p4"/>
            <p:cNvSpPr txBox="1"/>
            <p:nvPr/>
          </p:nvSpPr>
          <p:spPr>
            <a:xfrm>
              <a:off x="1735068" y="2295675"/>
              <a:ext cx="3942788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-SA" sz="2400" b="0" i="0">
                  <a:solidFill>
                    <a:schemeClr val="dk1"/>
                  </a:solidFill>
                  <a:latin typeface="Aref Ruqaa"/>
                  <a:ea typeface="Aref Ruqaa"/>
                  <a:cs typeface="Aref Ruqaa"/>
                  <a:sym typeface="Aref Ruqaa"/>
                </a:rPr>
                <a:t>ابذل دائماً قصارى جهدك ، </a:t>
              </a:r>
              <a:endParaRPr/>
            </a:p>
            <a:p>
              <a:pPr marL="0" marR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-SA" sz="2400" b="0" i="0">
                  <a:solidFill>
                    <a:schemeClr val="dk1"/>
                  </a:solidFill>
                  <a:latin typeface="Aref Ruqaa"/>
                  <a:ea typeface="Aref Ruqaa"/>
                  <a:cs typeface="Aref Ruqaa"/>
                  <a:sym typeface="Aref Ruqaa"/>
                </a:rPr>
                <a:t>فما تزرعه اليوم تحصده غداً.</a:t>
              </a:r>
              <a:endParaRPr sz="2400">
                <a:solidFill>
                  <a:schemeClr val="dk1"/>
                </a:solidFill>
                <a:latin typeface="Aref Ruqaa"/>
                <a:ea typeface="Aref Ruqaa"/>
                <a:cs typeface="Aref Ruqaa"/>
                <a:sym typeface="Aref Ruqaa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84030" y="221902"/>
            <a:ext cx="10199078" cy="653040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5">
            <a:hlinkClick r:id="rId4" action="ppaction://hlinksldjump"/>
          </p:cNvPr>
          <p:cNvSpPr/>
          <p:nvPr/>
        </p:nvSpPr>
        <p:spPr>
          <a:xfrm>
            <a:off x="199293" y="572965"/>
            <a:ext cx="1324707" cy="411773"/>
          </a:xfrm>
          <a:custGeom>
            <a:avLst/>
            <a:gdLst/>
            <a:ahLst/>
            <a:cxnLst/>
            <a:rect l="l" t="t" r="r" b="b"/>
            <a:pathLst>
              <a:path w="1242646" h="571500" extrusionOk="0">
                <a:moveTo>
                  <a:pt x="0" y="0"/>
                </a:moveTo>
                <a:lnTo>
                  <a:pt x="1242646" y="0"/>
                </a:lnTo>
                <a:lnTo>
                  <a:pt x="1242646" y="571500"/>
                </a:lnTo>
                <a:lnTo>
                  <a:pt x="0" y="571500"/>
                </a:lnTo>
                <a:lnTo>
                  <a:pt x="92320" y="285750"/>
                </a:lnTo>
                <a:close/>
              </a:path>
            </a:pathLst>
          </a:custGeom>
          <a:solidFill>
            <a:srgbClr val="F3C2F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محتوى الملف</a:t>
            </a:r>
            <a:endParaRPr/>
          </a:p>
        </p:txBody>
      </p:sp>
      <p:sp>
        <p:nvSpPr>
          <p:cNvPr id="178" name="Google Shape;178;p5">
            <a:hlinkClick r:id="rId5" action="ppaction://hlinksldjump"/>
          </p:cNvPr>
          <p:cNvSpPr/>
          <p:nvPr/>
        </p:nvSpPr>
        <p:spPr>
          <a:xfrm>
            <a:off x="147252" y="3593351"/>
            <a:ext cx="1324707" cy="411773"/>
          </a:xfrm>
          <a:custGeom>
            <a:avLst/>
            <a:gdLst/>
            <a:ahLst/>
            <a:cxnLst/>
            <a:rect l="l" t="t" r="r" b="b"/>
            <a:pathLst>
              <a:path w="1242646" h="571500" extrusionOk="0">
                <a:moveTo>
                  <a:pt x="0" y="0"/>
                </a:moveTo>
                <a:lnTo>
                  <a:pt x="1242646" y="0"/>
                </a:lnTo>
                <a:lnTo>
                  <a:pt x="1242646" y="571500"/>
                </a:lnTo>
                <a:lnTo>
                  <a:pt x="0" y="571500"/>
                </a:lnTo>
                <a:lnTo>
                  <a:pt x="92320" y="285750"/>
                </a:lnTo>
                <a:close/>
              </a:path>
            </a:pathLst>
          </a:custGeom>
          <a:solidFill>
            <a:srgbClr val="F3C2F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تحضير الدروس</a:t>
            </a:r>
            <a:endParaRPr/>
          </a:p>
        </p:txBody>
      </p:sp>
      <p:sp>
        <p:nvSpPr>
          <p:cNvPr id="179" name="Google Shape;179;p5"/>
          <p:cNvSpPr/>
          <p:nvPr/>
        </p:nvSpPr>
        <p:spPr>
          <a:xfrm flipH="1">
            <a:off x="10504419" y="1170562"/>
            <a:ext cx="1629507" cy="411773"/>
          </a:xfrm>
          <a:custGeom>
            <a:avLst/>
            <a:gdLst/>
            <a:ahLst/>
            <a:cxnLst/>
            <a:rect l="l" t="t" r="r" b="b"/>
            <a:pathLst>
              <a:path w="1242646" h="571500" extrusionOk="0">
                <a:moveTo>
                  <a:pt x="0" y="0"/>
                </a:moveTo>
                <a:lnTo>
                  <a:pt x="1242646" y="0"/>
                </a:lnTo>
                <a:lnTo>
                  <a:pt x="1242646" y="571500"/>
                </a:lnTo>
                <a:lnTo>
                  <a:pt x="0" y="571500"/>
                </a:lnTo>
                <a:lnTo>
                  <a:pt x="92320" y="285750"/>
                </a:lnTo>
                <a:close/>
              </a:path>
            </a:pathLst>
          </a:custGeom>
          <a:solidFill>
            <a:srgbClr val="2CE1E6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الرؤية والرسالة</a:t>
            </a:r>
            <a:endParaRPr/>
          </a:p>
        </p:txBody>
      </p:sp>
      <p:sp>
        <p:nvSpPr>
          <p:cNvPr id="180" name="Google Shape;180;p5">
            <a:hlinkClick r:id="rId6" action="ppaction://hlinksldjump"/>
          </p:cNvPr>
          <p:cNvSpPr/>
          <p:nvPr/>
        </p:nvSpPr>
        <p:spPr>
          <a:xfrm>
            <a:off x="147251" y="2089789"/>
            <a:ext cx="1324707" cy="411773"/>
          </a:xfrm>
          <a:custGeom>
            <a:avLst/>
            <a:gdLst/>
            <a:ahLst/>
            <a:cxnLst/>
            <a:rect l="l" t="t" r="r" b="b"/>
            <a:pathLst>
              <a:path w="1242646" h="571500" extrusionOk="0">
                <a:moveTo>
                  <a:pt x="0" y="0"/>
                </a:moveTo>
                <a:lnTo>
                  <a:pt x="1242646" y="0"/>
                </a:lnTo>
                <a:lnTo>
                  <a:pt x="1242646" y="571500"/>
                </a:lnTo>
                <a:lnTo>
                  <a:pt x="0" y="571500"/>
                </a:lnTo>
                <a:lnTo>
                  <a:pt x="92320" y="285750"/>
                </a:lnTo>
                <a:close/>
              </a:path>
            </a:pathLst>
          </a:custGeom>
          <a:solidFill>
            <a:srgbClr val="EA3030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أهداف المادة</a:t>
            </a:r>
            <a:endParaRPr/>
          </a:p>
        </p:txBody>
      </p:sp>
      <p:sp>
        <p:nvSpPr>
          <p:cNvPr id="181" name="Google Shape;181;p5">
            <a:hlinkClick r:id="rId7" action="ppaction://hlinksldjump"/>
          </p:cNvPr>
          <p:cNvSpPr/>
          <p:nvPr/>
        </p:nvSpPr>
        <p:spPr>
          <a:xfrm>
            <a:off x="163334" y="2593475"/>
            <a:ext cx="1324707" cy="411773"/>
          </a:xfrm>
          <a:custGeom>
            <a:avLst/>
            <a:gdLst/>
            <a:ahLst/>
            <a:cxnLst/>
            <a:rect l="l" t="t" r="r" b="b"/>
            <a:pathLst>
              <a:path w="1242646" h="571500" extrusionOk="0">
                <a:moveTo>
                  <a:pt x="0" y="0"/>
                </a:moveTo>
                <a:lnTo>
                  <a:pt x="1242646" y="0"/>
                </a:lnTo>
                <a:lnTo>
                  <a:pt x="1242646" y="571500"/>
                </a:lnTo>
                <a:lnTo>
                  <a:pt x="0" y="571500"/>
                </a:lnTo>
                <a:lnTo>
                  <a:pt x="92320" y="285750"/>
                </a:lnTo>
                <a:close/>
              </a:path>
            </a:pathLst>
          </a:custGeom>
          <a:solidFill>
            <a:srgbClr val="FFE708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توزيع المنهج</a:t>
            </a:r>
            <a:endParaRPr/>
          </a:p>
        </p:txBody>
      </p:sp>
      <p:sp>
        <p:nvSpPr>
          <p:cNvPr id="182" name="Google Shape;182;p5">
            <a:hlinkClick r:id="rId8" action="ppaction://hlinksldjump"/>
          </p:cNvPr>
          <p:cNvSpPr/>
          <p:nvPr/>
        </p:nvSpPr>
        <p:spPr>
          <a:xfrm>
            <a:off x="163334" y="3099130"/>
            <a:ext cx="1324707" cy="411773"/>
          </a:xfrm>
          <a:custGeom>
            <a:avLst/>
            <a:gdLst/>
            <a:ahLst/>
            <a:cxnLst/>
            <a:rect l="l" t="t" r="r" b="b"/>
            <a:pathLst>
              <a:path w="1242646" h="571500" extrusionOk="0">
                <a:moveTo>
                  <a:pt x="0" y="0"/>
                </a:moveTo>
                <a:lnTo>
                  <a:pt x="1242646" y="0"/>
                </a:lnTo>
                <a:lnTo>
                  <a:pt x="1242646" y="571500"/>
                </a:lnTo>
                <a:lnTo>
                  <a:pt x="0" y="571500"/>
                </a:lnTo>
                <a:lnTo>
                  <a:pt x="92320" y="285750"/>
                </a:lnTo>
                <a:close/>
              </a:path>
            </a:pathLst>
          </a:custGeom>
          <a:solidFill>
            <a:srgbClr val="3065EA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جدول الحصص</a:t>
            </a:r>
            <a:endParaRPr/>
          </a:p>
        </p:txBody>
      </p:sp>
      <p:sp>
        <p:nvSpPr>
          <p:cNvPr id="183" name="Google Shape;183;p5">
            <a:hlinkClick r:id="rId9" action="ppaction://hlinksldjump"/>
          </p:cNvPr>
          <p:cNvSpPr/>
          <p:nvPr/>
        </p:nvSpPr>
        <p:spPr>
          <a:xfrm>
            <a:off x="171374" y="4075085"/>
            <a:ext cx="1324707" cy="411773"/>
          </a:xfrm>
          <a:custGeom>
            <a:avLst/>
            <a:gdLst/>
            <a:ahLst/>
            <a:cxnLst/>
            <a:rect l="l" t="t" r="r" b="b"/>
            <a:pathLst>
              <a:path w="1242646" h="571500" extrusionOk="0">
                <a:moveTo>
                  <a:pt x="0" y="0"/>
                </a:moveTo>
                <a:lnTo>
                  <a:pt x="1242646" y="0"/>
                </a:lnTo>
                <a:lnTo>
                  <a:pt x="1242646" y="571500"/>
                </a:lnTo>
                <a:lnTo>
                  <a:pt x="0" y="571500"/>
                </a:lnTo>
                <a:lnTo>
                  <a:pt x="92320" y="285750"/>
                </a:lnTo>
                <a:close/>
              </a:path>
            </a:pathLst>
          </a:custGeom>
          <a:solidFill>
            <a:srgbClr val="2CE1E6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أوراق العمل</a:t>
            </a:r>
            <a:endParaRPr/>
          </a:p>
        </p:txBody>
      </p:sp>
      <p:sp>
        <p:nvSpPr>
          <p:cNvPr id="184" name="Google Shape;184;p5">
            <a:hlinkClick r:id="rId10" action="ppaction://hlinksldjump"/>
          </p:cNvPr>
          <p:cNvSpPr/>
          <p:nvPr/>
        </p:nvSpPr>
        <p:spPr>
          <a:xfrm>
            <a:off x="147253" y="4569530"/>
            <a:ext cx="1324707" cy="411773"/>
          </a:xfrm>
          <a:custGeom>
            <a:avLst/>
            <a:gdLst/>
            <a:ahLst/>
            <a:cxnLst/>
            <a:rect l="l" t="t" r="r" b="b"/>
            <a:pathLst>
              <a:path w="1242646" h="571500" extrusionOk="0">
                <a:moveTo>
                  <a:pt x="0" y="0"/>
                </a:moveTo>
                <a:lnTo>
                  <a:pt x="1242646" y="0"/>
                </a:lnTo>
                <a:lnTo>
                  <a:pt x="1242646" y="571500"/>
                </a:lnTo>
                <a:lnTo>
                  <a:pt x="0" y="571500"/>
                </a:lnTo>
                <a:lnTo>
                  <a:pt x="92320" y="285750"/>
                </a:lnTo>
                <a:close/>
              </a:path>
            </a:pathLst>
          </a:custGeom>
          <a:solidFill>
            <a:srgbClr val="E76F12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الاختبارات</a:t>
            </a:r>
            <a:endParaRPr/>
          </a:p>
        </p:txBody>
      </p:sp>
      <p:sp>
        <p:nvSpPr>
          <p:cNvPr id="185" name="Google Shape;185;p5">
            <a:hlinkClick r:id="rId11" action="ppaction://hlinksldjump"/>
          </p:cNvPr>
          <p:cNvSpPr/>
          <p:nvPr/>
        </p:nvSpPr>
        <p:spPr>
          <a:xfrm>
            <a:off x="163334" y="5049993"/>
            <a:ext cx="1324707" cy="411773"/>
          </a:xfrm>
          <a:custGeom>
            <a:avLst/>
            <a:gdLst/>
            <a:ahLst/>
            <a:cxnLst/>
            <a:rect l="l" t="t" r="r" b="b"/>
            <a:pathLst>
              <a:path w="1242646" h="571500" extrusionOk="0">
                <a:moveTo>
                  <a:pt x="0" y="0"/>
                </a:moveTo>
                <a:lnTo>
                  <a:pt x="1242646" y="0"/>
                </a:lnTo>
                <a:lnTo>
                  <a:pt x="1242646" y="571500"/>
                </a:lnTo>
                <a:lnTo>
                  <a:pt x="0" y="571500"/>
                </a:lnTo>
                <a:lnTo>
                  <a:pt x="92320" y="285750"/>
                </a:lnTo>
                <a:close/>
              </a:path>
            </a:pathLst>
          </a:custGeom>
          <a:solidFill>
            <a:srgbClr val="EA3030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الإحصائيات</a:t>
            </a:r>
            <a:endParaRPr/>
          </a:p>
        </p:txBody>
      </p:sp>
      <p:sp>
        <p:nvSpPr>
          <p:cNvPr id="186" name="Google Shape;186;p5">
            <a:hlinkClick r:id="rId12" action="ppaction://hlinksldjump"/>
          </p:cNvPr>
          <p:cNvSpPr/>
          <p:nvPr/>
        </p:nvSpPr>
        <p:spPr>
          <a:xfrm>
            <a:off x="163334" y="5538494"/>
            <a:ext cx="1324707" cy="411773"/>
          </a:xfrm>
          <a:custGeom>
            <a:avLst/>
            <a:gdLst/>
            <a:ahLst/>
            <a:cxnLst/>
            <a:rect l="l" t="t" r="r" b="b"/>
            <a:pathLst>
              <a:path w="1242646" h="571500" extrusionOk="0">
                <a:moveTo>
                  <a:pt x="0" y="0"/>
                </a:moveTo>
                <a:lnTo>
                  <a:pt x="1242646" y="0"/>
                </a:lnTo>
                <a:lnTo>
                  <a:pt x="1242646" y="571500"/>
                </a:lnTo>
                <a:lnTo>
                  <a:pt x="0" y="571500"/>
                </a:lnTo>
                <a:lnTo>
                  <a:pt x="92320" y="285750"/>
                </a:lnTo>
                <a:close/>
              </a:path>
            </a:pathLst>
          </a:custGeom>
          <a:solidFill>
            <a:srgbClr val="FFE708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الشهادات</a:t>
            </a:r>
            <a:endParaRPr/>
          </a:p>
        </p:txBody>
      </p:sp>
      <p:sp>
        <p:nvSpPr>
          <p:cNvPr id="187" name="Google Shape;187;p5">
            <a:hlinkClick r:id="rId13" action="ppaction://hlinksldjump"/>
          </p:cNvPr>
          <p:cNvSpPr/>
          <p:nvPr/>
        </p:nvSpPr>
        <p:spPr>
          <a:xfrm>
            <a:off x="163337" y="6026995"/>
            <a:ext cx="1324707" cy="411773"/>
          </a:xfrm>
          <a:custGeom>
            <a:avLst/>
            <a:gdLst/>
            <a:ahLst/>
            <a:cxnLst/>
            <a:rect l="l" t="t" r="r" b="b"/>
            <a:pathLst>
              <a:path w="1242646" h="571500" extrusionOk="0">
                <a:moveTo>
                  <a:pt x="0" y="0"/>
                </a:moveTo>
                <a:lnTo>
                  <a:pt x="1242646" y="0"/>
                </a:lnTo>
                <a:lnTo>
                  <a:pt x="1242646" y="571500"/>
                </a:lnTo>
                <a:lnTo>
                  <a:pt x="0" y="571500"/>
                </a:lnTo>
                <a:lnTo>
                  <a:pt x="92320" y="285750"/>
                </a:lnTo>
                <a:close/>
              </a:path>
            </a:pathLst>
          </a:custGeom>
          <a:solidFill>
            <a:srgbClr val="3065EA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الطالبات</a:t>
            </a:r>
            <a:endParaRPr/>
          </a:p>
        </p:txBody>
      </p:sp>
      <p:pic>
        <p:nvPicPr>
          <p:cNvPr id="188" name="Google Shape;188;p5" descr="صورة تحتوي على منضدة&#10;&#10;تم إنشاء الوصف تلقائياً"/>
          <p:cNvPicPr preferRelativeResize="0"/>
          <p:nvPr/>
        </p:nvPicPr>
        <p:blipFill rotWithShape="1">
          <a:blip r:embed="rId14">
            <a:alphaModFix/>
          </a:blip>
          <a:srcRect t="9915"/>
          <a:stretch/>
        </p:blipFill>
        <p:spPr>
          <a:xfrm>
            <a:off x="1261703" y="369502"/>
            <a:ext cx="4851913" cy="6235200"/>
          </a:xfrm>
          <a:prstGeom prst="roundRect">
            <a:avLst>
              <a:gd name="adj" fmla="val 4465"/>
            </a:avLst>
          </a:prstGeom>
          <a:noFill/>
          <a:ln>
            <a:noFill/>
          </a:ln>
        </p:spPr>
      </p:pic>
      <p:sp>
        <p:nvSpPr>
          <p:cNvPr id="189" name="Google Shape;189;p5"/>
          <p:cNvSpPr/>
          <p:nvPr/>
        </p:nvSpPr>
        <p:spPr>
          <a:xfrm>
            <a:off x="147250" y="1582335"/>
            <a:ext cx="1324707" cy="411773"/>
          </a:xfrm>
          <a:custGeom>
            <a:avLst/>
            <a:gdLst/>
            <a:ahLst/>
            <a:cxnLst/>
            <a:rect l="l" t="t" r="r" b="b"/>
            <a:pathLst>
              <a:path w="1242646" h="571500" extrusionOk="0">
                <a:moveTo>
                  <a:pt x="0" y="0"/>
                </a:moveTo>
                <a:lnTo>
                  <a:pt x="1242646" y="0"/>
                </a:lnTo>
                <a:lnTo>
                  <a:pt x="1242646" y="571500"/>
                </a:lnTo>
                <a:lnTo>
                  <a:pt x="0" y="571500"/>
                </a:lnTo>
                <a:lnTo>
                  <a:pt x="92320" y="285750"/>
                </a:lnTo>
                <a:close/>
              </a:path>
            </a:pathLst>
          </a:custGeom>
          <a:solidFill>
            <a:srgbClr val="E76F12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السيرة الذاتية</a:t>
            </a:r>
            <a:endParaRPr/>
          </a:p>
        </p:txBody>
      </p:sp>
      <p:pic>
        <p:nvPicPr>
          <p:cNvPr id="190" name="Google Shape;190;p5" descr="صورة تحتوي على منضدة&#10;&#10;تم إنشاء الوصف تلقائياً"/>
          <p:cNvPicPr preferRelativeResize="0"/>
          <p:nvPr/>
        </p:nvPicPr>
        <p:blipFill rotWithShape="1">
          <a:blip r:embed="rId14">
            <a:alphaModFix/>
          </a:blip>
          <a:srcRect t="9915"/>
          <a:stretch/>
        </p:blipFill>
        <p:spPr>
          <a:xfrm flipH="1">
            <a:off x="6418957" y="400898"/>
            <a:ext cx="4851913" cy="6235200"/>
          </a:xfrm>
          <a:prstGeom prst="roundRect">
            <a:avLst>
              <a:gd name="adj" fmla="val 4465"/>
            </a:avLst>
          </a:prstGeom>
          <a:noFill/>
          <a:ln>
            <a:noFill/>
          </a:ln>
        </p:spPr>
      </p:pic>
      <p:pic>
        <p:nvPicPr>
          <p:cNvPr id="191" name="Google Shape;191;p5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5982141" y="713319"/>
            <a:ext cx="568292" cy="56675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5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8387944" y="569095"/>
            <a:ext cx="831286" cy="831286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5"/>
          <p:cNvSpPr txBox="1"/>
          <p:nvPr/>
        </p:nvSpPr>
        <p:spPr>
          <a:xfrm>
            <a:off x="7571126" y="1394105"/>
            <a:ext cx="231495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3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السيرة الذاتية</a:t>
            </a:r>
            <a:endParaRPr/>
          </a:p>
        </p:txBody>
      </p:sp>
      <p:graphicFrame>
        <p:nvGraphicFramePr>
          <p:cNvPr id="196" name="Google Shape;196;p5"/>
          <p:cNvGraphicFramePr/>
          <p:nvPr>
            <p:extLst>
              <p:ext uri="{D42A27DB-BD31-4B8C-83A1-F6EECF244321}">
                <p14:modId xmlns:p14="http://schemas.microsoft.com/office/powerpoint/2010/main" val="2276049461"/>
              </p:ext>
            </p:extLst>
          </p:nvPr>
        </p:nvGraphicFramePr>
        <p:xfrm>
          <a:off x="6729043" y="1986010"/>
          <a:ext cx="4201254" cy="4394925"/>
        </p:xfrm>
        <a:graphic>
          <a:graphicData uri="http://schemas.openxmlformats.org/drawingml/2006/table">
            <a:tbl>
              <a:tblPr firstRow="1" bandRow="1">
                <a:noFill/>
                <a:tableStyleId>{C9159F44-6AC1-418F-B49D-1D19E6DE5341}</a:tableStyleId>
              </a:tblPr>
              <a:tblGrid>
                <a:gridCol w="21006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0627">
                  <a:extLst>
                    <a:ext uri="{9D8B030D-6E8A-4147-A177-3AD203B41FA5}">
                      <a16:colId xmlns:a16="http://schemas.microsoft.com/office/drawing/2014/main" val="2721064565"/>
                    </a:ext>
                  </a:extLst>
                </a:gridCol>
              </a:tblGrid>
              <a:tr h="488325"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800" u="none" strike="noStrike" cap="none" dirty="0"/>
                        <a:t>فايزة بنت جابر بن الفيفي</a:t>
                      </a:r>
                      <a:endParaRPr sz="1800" u="none" strike="noStrike" cap="none" dirty="0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800" u="none" strike="noStrike" cap="none" dirty="0">
                          <a:latin typeface="Aref Ruqaa"/>
                          <a:ea typeface="Aref Ruqaa"/>
                          <a:cs typeface="Aref Ruqaa"/>
                          <a:sym typeface="Aref Ruqaa"/>
                        </a:rPr>
                        <a:t>الاسم</a:t>
                      </a:r>
                      <a:endParaRPr lang="ar-SA" dirty="0"/>
                    </a:p>
                  </a:txBody>
                  <a:tcPr marL="91450" marR="91450" marT="45725" marB="45725">
                    <a:solidFill>
                      <a:srgbClr val="77D7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8325"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800" u="none" strike="noStrike" cap="none" dirty="0">
                          <a:latin typeface="Aref Ruqaa"/>
                          <a:ea typeface="Aref Ruqaa"/>
                          <a:cs typeface="Aref Ruqaa"/>
                          <a:sym typeface="Aref Ruqaa"/>
                        </a:rPr>
                        <a:t>رقم السجل المدني</a:t>
                      </a:r>
                      <a:endParaRPr lang="ar-SA" dirty="0"/>
                    </a:p>
                  </a:txBody>
                  <a:tcPr marL="91450" marR="91450" marT="45725" marB="45725">
                    <a:solidFill>
                      <a:srgbClr val="77D7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325"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800" u="none" strike="noStrike" cap="none" dirty="0">
                          <a:latin typeface="Aref Ruqaa"/>
                          <a:ea typeface="Aref Ruqaa"/>
                          <a:cs typeface="Aref Ruqaa"/>
                          <a:sym typeface="Aref Ruqaa"/>
                        </a:rPr>
                        <a:t>المؤهل وتاريخه</a:t>
                      </a:r>
                      <a:endParaRPr lang="ar-SA" dirty="0"/>
                    </a:p>
                  </a:txBody>
                  <a:tcPr marL="91450" marR="91450" marT="45725" marB="45725">
                    <a:solidFill>
                      <a:srgbClr val="77D7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8325"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400" u="none" strike="noStrike" cap="none"/>
                        <a:t>العلوم</a:t>
                      </a:r>
                      <a:endParaRPr sz="1800" u="none" strike="noStrike" cap="none" dirty="0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800" u="none" strike="noStrike" cap="none" dirty="0">
                          <a:latin typeface="Aref Ruqaa"/>
                          <a:ea typeface="Aref Ruqaa"/>
                          <a:cs typeface="Aref Ruqaa"/>
                          <a:sym typeface="Aref Ruqaa"/>
                        </a:rPr>
                        <a:t>التخصص</a:t>
                      </a:r>
                      <a:endParaRPr lang="ar-SA" dirty="0"/>
                    </a:p>
                  </a:txBody>
                  <a:tcPr marL="91450" marR="91450" marT="45725" marB="45725">
                    <a:solidFill>
                      <a:srgbClr val="77D7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8325"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800" u="none" strike="noStrike" cap="none" dirty="0">
                          <a:latin typeface="Aref Ruqaa"/>
                          <a:ea typeface="Aref Ruqaa"/>
                          <a:cs typeface="Aref Ruqaa"/>
                          <a:sym typeface="Aref Ruqaa"/>
                        </a:rPr>
                        <a:t>تاريخ المباشرة بالوزارة</a:t>
                      </a:r>
                      <a:endParaRPr lang="ar-SA" dirty="0"/>
                    </a:p>
                  </a:txBody>
                  <a:tcPr marL="91450" marR="91450" marT="45725" marB="45725">
                    <a:solidFill>
                      <a:srgbClr val="77D7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8325"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800" u="none" strike="noStrike" cap="none" dirty="0">
                          <a:latin typeface="Aref Ruqaa"/>
                          <a:ea typeface="Aref Ruqaa"/>
                          <a:cs typeface="Aref Ruqaa"/>
                          <a:sym typeface="Aref Ruqaa"/>
                        </a:rPr>
                        <a:t>تاريخ المباشرة بالمدرسة</a:t>
                      </a:r>
                      <a:endParaRPr lang="ar-SA" dirty="0"/>
                    </a:p>
                  </a:txBody>
                  <a:tcPr marL="91450" marR="91450" marT="45725" marB="45725">
                    <a:solidFill>
                      <a:srgbClr val="77D7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8325"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800" u="none" strike="noStrike" cap="none" dirty="0">
                          <a:latin typeface="Aref Ruqaa"/>
                          <a:ea typeface="Aref Ruqaa"/>
                          <a:cs typeface="Aref Ruqaa"/>
                          <a:sym typeface="Aref Ruqaa"/>
                        </a:rPr>
                        <a:t>رقم الوظيفة</a:t>
                      </a:r>
                      <a:endParaRPr lang="ar-SA" dirty="0"/>
                    </a:p>
                  </a:txBody>
                  <a:tcPr marL="91450" marR="91450" marT="45725" marB="45725">
                    <a:solidFill>
                      <a:srgbClr val="77D7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8325"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800" u="none" strike="noStrike" cap="none"/>
                        <a:t>معلمة</a:t>
                      </a:r>
                      <a:endParaRPr sz="1800" u="none" strike="noStrike" cap="none" dirty="0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800" u="none" strike="noStrike" cap="none" dirty="0">
                          <a:latin typeface="Aref Ruqaa"/>
                          <a:ea typeface="Aref Ruqaa"/>
                          <a:cs typeface="Aref Ruqaa"/>
                          <a:sym typeface="Aref Ruqaa"/>
                        </a:rPr>
                        <a:t>المسمى الوظيفي</a:t>
                      </a:r>
                      <a:endParaRPr lang="ar-SA" dirty="0"/>
                    </a:p>
                  </a:txBody>
                  <a:tcPr marL="91450" marR="91450" marT="45725" marB="45725">
                    <a:solidFill>
                      <a:srgbClr val="77D7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8325"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800" u="none" strike="noStrike" cap="none" dirty="0">
                          <a:latin typeface="Aref Ruqaa"/>
                          <a:ea typeface="Aref Ruqaa"/>
                          <a:cs typeface="Aref Ruqaa"/>
                          <a:sym typeface="Aref Ruqaa"/>
                        </a:rPr>
                        <a:t>المستوى</a:t>
                      </a:r>
                      <a:endParaRPr lang="ar-SA" dirty="0"/>
                    </a:p>
                  </a:txBody>
                  <a:tcPr marL="91450" marR="91450" marT="45725" marB="45725">
                    <a:solidFill>
                      <a:srgbClr val="77D7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197" name="Google Shape;197;p5"/>
          <p:cNvGraphicFramePr/>
          <p:nvPr>
            <p:extLst>
              <p:ext uri="{D42A27DB-BD31-4B8C-83A1-F6EECF244321}">
                <p14:modId xmlns:p14="http://schemas.microsoft.com/office/powerpoint/2010/main" val="995442890"/>
              </p:ext>
            </p:extLst>
          </p:nvPr>
        </p:nvGraphicFramePr>
        <p:xfrm>
          <a:off x="1587900" y="569095"/>
          <a:ext cx="4218268" cy="5993599"/>
        </p:xfrm>
        <a:graphic>
          <a:graphicData uri="http://schemas.openxmlformats.org/drawingml/2006/table">
            <a:tbl>
              <a:tblPr firstRow="1" bandRow="1">
                <a:noFill/>
                <a:tableStyleId>{C9159F44-6AC1-418F-B49D-1D19E6DE5341}</a:tableStyleId>
              </a:tblPr>
              <a:tblGrid>
                <a:gridCol w="21091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9134">
                  <a:extLst>
                    <a:ext uri="{9D8B030D-6E8A-4147-A177-3AD203B41FA5}">
                      <a16:colId xmlns:a16="http://schemas.microsoft.com/office/drawing/2014/main" val="1775047714"/>
                    </a:ext>
                  </a:extLst>
                </a:gridCol>
              </a:tblGrid>
              <a:tr h="458296"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800" u="none" strike="noStrike" cap="none" dirty="0">
                          <a:latin typeface="Aref Ruqaa"/>
                          <a:ea typeface="Aref Ruqaa"/>
                          <a:cs typeface="Aref Ruqaa"/>
                          <a:sym typeface="Aref Ruqaa"/>
                        </a:rPr>
                        <a:t>سنوات الخبرة</a:t>
                      </a:r>
                      <a:endParaRPr dirty="0"/>
                    </a:p>
                  </a:txBody>
                  <a:tcPr marL="91450" marR="91450" marT="45725" marB="45725">
                    <a:solidFill>
                      <a:srgbClr val="77D7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8296"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800" u="none" strike="noStrike" cap="none" dirty="0"/>
                        <a:t>4</a:t>
                      </a:r>
                      <a:endParaRPr sz="1800" u="none" strike="noStrike" cap="none" dirty="0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800" u="none" strike="noStrike" cap="none" dirty="0">
                          <a:latin typeface="Aref Ruqaa"/>
                          <a:ea typeface="Aref Ruqaa"/>
                          <a:cs typeface="Aref Ruqaa"/>
                          <a:sym typeface="Aref Ruqaa"/>
                        </a:rPr>
                        <a:t>عدد الحصص</a:t>
                      </a:r>
                      <a:endParaRPr dirty="0"/>
                    </a:p>
                  </a:txBody>
                  <a:tcPr marL="91450" marR="91450" marT="45725" marB="45725">
                    <a:solidFill>
                      <a:srgbClr val="77D7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45437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ar-SA" sz="1800" u="none" strike="noStrike" cap="none"/>
                        <a:t> </a:t>
                      </a:r>
                      <a:r>
                        <a:rPr lang="ar-SA" sz="1400" b="0" i="0" u="none" strike="noStrike" cap="none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رابع ابتدائي</a:t>
                      </a:r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800" u="none" strike="noStrike" cap="none" dirty="0">
                          <a:latin typeface="Aref Ruqaa"/>
                          <a:ea typeface="Aref Ruqaa"/>
                          <a:cs typeface="Aref Ruqaa"/>
                          <a:sym typeface="Aref Ruqaa"/>
                        </a:rPr>
                        <a:t>الفصول التي تدرسها</a:t>
                      </a:r>
                      <a:endParaRPr dirty="0"/>
                    </a:p>
                  </a:txBody>
                  <a:tcPr marL="91450" marR="91450" marT="45725" marB="45725">
                    <a:solidFill>
                      <a:srgbClr val="77D7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8296"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800" u="none" strike="noStrike" cap="none" dirty="0">
                          <a:latin typeface="Aref Ruqaa"/>
                          <a:ea typeface="Aref Ruqaa"/>
                          <a:cs typeface="Aref Ruqaa"/>
                          <a:sym typeface="Aref Ruqaa"/>
                        </a:rPr>
                        <a:t>رقم الجوال</a:t>
                      </a:r>
                      <a:endParaRPr dirty="0"/>
                    </a:p>
                  </a:txBody>
                  <a:tcPr marL="91450" marR="91450" marT="45725" marB="45725">
                    <a:solidFill>
                      <a:srgbClr val="77D7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8296"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noProof="0"/>
                        <a:t>t.phys@hotmail.com</a:t>
                      </a:r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800" u="none" strike="noStrike" cap="none" dirty="0">
                          <a:latin typeface="Aref Ruqaa"/>
                          <a:ea typeface="Aref Ruqaa"/>
                          <a:cs typeface="Aref Ruqaa"/>
                          <a:sym typeface="Aref Ruqaa"/>
                        </a:rPr>
                        <a:t>البريد الإلكتروني</a:t>
                      </a:r>
                      <a:endParaRPr dirty="0"/>
                    </a:p>
                  </a:txBody>
                  <a:tcPr marL="91450" marR="91450" marT="45725" marB="45725">
                    <a:solidFill>
                      <a:srgbClr val="77D7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8296"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800" u="none" strike="noStrike" cap="none" dirty="0">
                          <a:latin typeface="Aref Ruqaa"/>
                          <a:ea typeface="Aref Ruqaa"/>
                          <a:cs typeface="Aref Ruqaa"/>
                          <a:sym typeface="Aref Ruqaa"/>
                        </a:rPr>
                        <a:t>اللجان المشترك/ة به/ا</a:t>
                      </a:r>
                      <a:endParaRPr dirty="0"/>
                    </a:p>
                  </a:txBody>
                  <a:tcPr marL="91450" marR="91450" marT="45725" marB="45725">
                    <a:solidFill>
                      <a:srgbClr val="77D7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8296"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800" u="none" strike="noStrike" cap="none" dirty="0">
                          <a:latin typeface="Aref Ruqaa"/>
                          <a:ea typeface="Aref Ruqaa"/>
                          <a:cs typeface="Aref Ruqaa"/>
                          <a:sym typeface="Aref Ruqaa"/>
                        </a:rPr>
                        <a:t>الأنشطة المسؤول/ة عنه/ا</a:t>
                      </a:r>
                      <a:endParaRPr dirty="0"/>
                    </a:p>
                  </a:txBody>
                  <a:tcPr marL="91450" marR="91450" marT="45725" marB="45725">
                    <a:solidFill>
                      <a:srgbClr val="77D7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8296"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800" u="none" strike="noStrike" cap="none" dirty="0"/>
                        <a:t>ابتدائية الظلفة بتبوك</a:t>
                      </a:r>
                      <a:endParaRPr sz="1800" u="none" strike="noStrike" cap="none" dirty="0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800" u="none" strike="noStrike" cap="none" dirty="0">
                          <a:latin typeface="Aref Ruqaa"/>
                          <a:ea typeface="Aref Ruqaa"/>
                          <a:cs typeface="Aref Ruqaa"/>
                          <a:sym typeface="Aref Ruqaa"/>
                        </a:rPr>
                        <a:t>المدرسة</a:t>
                      </a:r>
                      <a:endParaRPr dirty="0"/>
                    </a:p>
                  </a:txBody>
                  <a:tcPr marL="91450" marR="91450" marT="45725" marB="45725">
                    <a:solidFill>
                      <a:srgbClr val="77D7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8296"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800" u="none" strike="noStrike" cap="none" dirty="0"/>
                        <a:t>1445ه</a:t>
                      </a:r>
                      <a:endParaRPr sz="1800" u="none" strike="noStrike" cap="none" dirty="0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800" u="none" strike="noStrike" cap="none" dirty="0">
                          <a:latin typeface="Aref Ruqaa"/>
                          <a:ea typeface="Aref Ruqaa"/>
                          <a:cs typeface="Aref Ruqaa"/>
                          <a:sym typeface="Aref Ruqaa"/>
                        </a:rPr>
                        <a:t>السنة الدراسية</a:t>
                      </a:r>
                      <a:endParaRPr dirty="0"/>
                    </a:p>
                  </a:txBody>
                  <a:tcPr marL="91450" marR="91450" marT="45725" marB="45725">
                    <a:solidFill>
                      <a:srgbClr val="77D7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198" name="Google Shape;198;p5" descr="خروج مع تعبئة خالصة">
            <a:hlinkClick r:id="rId17" action="ppaction://hlinksldjump"/>
          </p:cNvPr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549486" y="24054"/>
            <a:ext cx="518601" cy="518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84030" y="221902"/>
            <a:ext cx="10199078" cy="6530400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6">
            <a:hlinkClick r:id="rId4" action="ppaction://hlinksldjump"/>
          </p:cNvPr>
          <p:cNvSpPr/>
          <p:nvPr/>
        </p:nvSpPr>
        <p:spPr>
          <a:xfrm>
            <a:off x="199293" y="572965"/>
            <a:ext cx="1348153" cy="411773"/>
          </a:xfrm>
          <a:custGeom>
            <a:avLst/>
            <a:gdLst/>
            <a:ahLst/>
            <a:cxnLst/>
            <a:rect l="l" t="t" r="r" b="b"/>
            <a:pathLst>
              <a:path w="1242646" h="571500" extrusionOk="0">
                <a:moveTo>
                  <a:pt x="0" y="0"/>
                </a:moveTo>
                <a:lnTo>
                  <a:pt x="1242646" y="0"/>
                </a:lnTo>
                <a:lnTo>
                  <a:pt x="1242646" y="571500"/>
                </a:lnTo>
                <a:lnTo>
                  <a:pt x="0" y="571500"/>
                </a:lnTo>
                <a:lnTo>
                  <a:pt x="92320" y="285750"/>
                </a:lnTo>
                <a:close/>
              </a:path>
            </a:pathLst>
          </a:custGeom>
          <a:solidFill>
            <a:srgbClr val="F3C2F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محتوى الملف</a:t>
            </a:r>
            <a:endParaRPr/>
          </a:p>
        </p:txBody>
      </p:sp>
      <p:sp>
        <p:nvSpPr>
          <p:cNvPr id="205" name="Google Shape;205;p6">
            <a:hlinkClick r:id="rId5" action="ppaction://hlinksldjump"/>
          </p:cNvPr>
          <p:cNvSpPr/>
          <p:nvPr/>
        </p:nvSpPr>
        <p:spPr>
          <a:xfrm>
            <a:off x="147252" y="3593351"/>
            <a:ext cx="1348153" cy="411773"/>
          </a:xfrm>
          <a:custGeom>
            <a:avLst/>
            <a:gdLst/>
            <a:ahLst/>
            <a:cxnLst/>
            <a:rect l="l" t="t" r="r" b="b"/>
            <a:pathLst>
              <a:path w="1242646" h="571500" extrusionOk="0">
                <a:moveTo>
                  <a:pt x="0" y="0"/>
                </a:moveTo>
                <a:lnTo>
                  <a:pt x="1242646" y="0"/>
                </a:lnTo>
                <a:lnTo>
                  <a:pt x="1242646" y="571500"/>
                </a:lnTo>
                <a:lnTo>
                  <a:pt x="0" y="571500"/>
                </a:lnTo>
                <a:lnTo>
                  <a:pt x="92320" y="285750"/>
                </a:lnTo>
                <a:close/>
              </a:path>
            </a:pathLst>
          </a:custGeom>
          <a:solidFill>
            <a:srgbClr val="F3C2F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تحضير الدروس</a:t>
            </a:r>
            <a:endParaRPr/>
          </a:p>
        </p:txBody>
      </p:sp>
      <p:sp>
        <p:nvSpPr>
          <p:cNvPr id="206" name="Google Shape;206;p6">
            <a:hlinkClick r:id="rId6" action="ppaction://hlinksldjump"/>
          </p:cNvPr>
          <p:cNvSpPr/>
          <p:nvPr/>
        </p:nvSpPr>
        <p:spPr>
          <a:xfrm>
            <a:off x="179414" y="1075690"/>
            <a:ext cx="1348153" cy="411773"/>
          </a:xfrm>
          <a:custGeom>
            <a:avLst/>
            <a:gdLst/>
            <a:ahLst/>
            <a:cxnLst/>
            <a:rect l="l" t="t" r="r" b="b"/>
            <a:pathLst>
              <a:path w="1242646" h="571500" extrusionOk="0">
                <a:moveTo>
                  <a:pt x="0" y="0"/>
                </a:moveTo>
                <a:lnTo>
                  <a:pt x="1242646" y="0"/>
                </a:lnTo>
                <a:lnTo>
                  <a:pt x="1242646" y="571500"/>
                </a:lnTo>
                <a:lnTo>
                  <a:pt x="0" y="571500"/>
                </a:lnTo>
                <a:lnTo>
                  <a:pt x="92320" y="285750"/>
                </a:lnTo>
                <a:close/>
              </a:path>
            </a:pathLst>
          </a:custGeom>
          <a:solidFill>
            <a:srgbClr val="2CE1E6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الرؤية والرسالة</a:t>
            </a:r>
            <a:endParaRPr/>
          </a:p>
        </p:txBody>
      </p:sp>
      <p:sp>
        <p:nvSpPr>
          <p:cNvPr id="207" name="Google Shape;207;p6"/>
          <p:cNvSpPr/>
          <p:nvPr/>
        </p:nvSpPr>
        <p:spPr>
          <a:xfrm flipH="1">
            <a:off x="10512236" y="1582335"/>
            <a:ext cx="1629507" cy="411773"/>
          </a:xfrm>
          <a:custGeom>
            <a:avLst/>
            <a:gdLst/>
            <a:ahLst/>
            <a:cxnLst/>
            <a:rect l="l" t="t" r="r" b="b"/>
            <a:pathLst>
              <a:path w="1242646" h="571500" extrusionOk="0">
                <a:moveTo>
                  <a:pt x="0" y="0"/>
                </a:moveTo>
                <a:lnTo>
                  <a:pt x="1242646" y="0"/>
                </a:lnTo>
                <a:lnTo>
                  <a:pt x="1242646" y="571500"/>
                </a:lnTo>
                <a:lnTo>
                  <a:pt x="0" y="571500"/>
                </a:lnTo>
                <a:lnTo>
                  <a:pt x="92320" y="285750"/>
                </a:lnTo>
                <a:close/>
              </a:path>
            </a:pathLst>
          </a:custGeom>
          <a:solidFill>
            <a:srgbClr val="E76F12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السيرة الذاتية</a:t>
            </a:r>
            <a:endParaRPr/>
          </a:p>
        </p:txBody>
      </p:sp>
      <p:sp>
        <p:nvSpPr>
          <p:cNvPr id="208" name="Google Shape;208;p6">
            <a:hlinkClick r:id="rId7" action="ppaction://hlinksldjump"/>
          </p:cNvPr>
          <p:cNvSpPr/>
          <p:nvPr/>
        </p:nvSpPr>
        <p:spPr>
          <a:xfrm>
            <a:off x="163334" y="2593475"/>
            <a:ext cx="1348153" cy="411773"/>
          </a:xfrm>
          <a:custGeom>
            <a:avLst/>
            <a:gdLst/>
            <a:ahLst/>
            <a:cxnLst/>
            <a:rect l="l" t="t" r="r" b="b"/>
            <a:pathLst>
              <a:path w="1242646" h="571500" extrusionOk="0">
                <a:moveTo>
                  <a:pt x="0" y="0"/>
                </a:moveTo>
                <a:lnTo>
                  <a:pt x="1242646" y="0"/>
                </a:lnTo>
                <a:lnTo>
                  <a:pt x="1242646" y="571500"/>
                </a:lnTo>
                <a:lnTo>
                  <a:pt x="0" y="571500"/>
                </a:lnTo>
                <a:lnTo>
                  <a:pt x="92320" y="285750"/>
                </a:lnTo>
                <a:close/>
              </a:path>
            </a:pathLst>
          </a:custGeom>
          <a:solidFill>
            <a:srgbClr val="FFE708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توزيع المنهج</a:t>
            </a:r>
            <a:endParaRPr/>
          </a:p>
        </p:txBody>
      </p:sp>
      <p:sp>
        <p:nvSpPr>
          <p:cNvPr id="209" name="Google Shape;209;p6">
            <a:hlinkClick r:id="rId8" action="ppaction://hlinksldjump"/>
          </p:cNvPr>
          <p:cNvSpPr/>
          <p:nvPr/>
        </p:nvSpPr>
        <p:spPr>
          <a:xfrm>
            <a:off x="163334" y="3099130"/>
            <a:ext cx="1348153" cy="411773"/>
          </a:xfrm>
          <a:custGeom>
            <a:avLst/>
            <a:gdLst/>
            <a:ahLst/>
            <a:cxnLst/>
            <a:rect l="l" t="t" r="r" b="b"/>
            <a:pathLst>
              <a:path w="1242646" h="571500" extrusionOk="0">
                <a:moveTo>
                  <a:pt x="0" y="0"/>
                </a:moveTo>
                <a:lnTo>
                  <a:pt x="1242646" y="0"/>
                </a:lnTo>
                <a:lnTo>
                  <a:pt x="1242646" y="571500"/>
                </a:lnTo>
                <a:lnTo>
                  <a:pt x="0" y="571500"/>
                </a:lnTo>
                <a:lnTo>
                  <a:pt x="92320" y="285750"/>
                </a:lnTo>
                <a:close/>
              </a:path>
            </a:pathLst>
          </a:custGeom>
          <a:solidFill>
            <a:srgbClr val="3065EA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جدول الحصص</a:t>
            </a:r>
            <a:endParaRPr/>
          </a:p>
        </p:txBody>
      </p:sp>
      <p:sp>
        <p:nvSpPr>
          <p:cNvPr id="210" name="Google Shape;210;p6">
            <a:hlinkClick r:id="rId9" action="ppaction://hlinksldjump"/>
          </p:cNvPr>
          <p:cNvSpPr/>
          <p:nvPr/>
        </p:nvSpPr>
        <p:spPr>
          <a:xfrm>
            <a:off x="171374" y="4075085"/>
            <a:ext cx="1348153" cy="411773"/>
          </a:xfrm>
          <a:custGeom>
            <a:avLst/>
            <a:gdLst/>
            <a:ahLst/>
            <a:cxnLst/>
            <a:rect l="l" t="t" r="r" b="b"/>
            <a:pathLst>
              <a:path w="1242646" h="571500" extrusionOk="0">
                <a:moveTo>
                  <a:pt x="0" y="0"/>
                </a:moveTo>
                <a:lnTo>
                  <a:pt x="1242646" y="0"/>
                </a:lnTo>
                <a:lnTo>
                  <a:pt x="1242646" y="571500"/>
                </a:lnTo>
                <a:lnTo>
                  <a:pt x="0" y="571500"/>
                </a:lnTo>
                <a:lnTo>
                  <a:pt x="92320" y="285750"/>
                </a:lnTo>
                <a:close/>
              </a:path>
            </a:pathLst>
          </a:custGeom>
          <a:solidFill>
            <a:srgbClr val="2CE1E6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أوراق العمل</a:t>
            </a:r>
            <a:endParaRPr/>
          </a:p>
        </p:txBody>
      </p:sp>
      <p:sp>
        <p:nvSpPr>
          <p:cNvPr id="211" name="Google Shape;211;p6">
            <a:hlinkClick r:id="rId10" action="ppaction://hlinksldjump"/>
          </p:cNvPr>
          <p:cNvSpPr/>
          <p:nvPr/>
        </p:nvSpPr>
        <p:spPr>
          <a:xfrm>
            <a:off x="147253" y="4569530"/>
            <a:ext cx="1348153" cy="411773"/>
          </a:xfrm>
          <a:custGeom>
            <a:avLst/>
            <a:gdLst/>
            <a:ahLst/>
            <a:cxnLst/>
            <a:rect l="l" t="t" r="r" b="b"/>
            <a:pathLst>
              <a:path w="1242646" h="571500" extrusionOk="0">
                <a:moveTo>
                  <a:pt x="0" y="0"/>
                </a:moveTo>
                <a:lnTo>
                  <a:pt x="1242646" y="0"/>
                </a:lnTo>
                <a:lnTo>
                  <a:pt x="1242646" y="571500"/>
                </a:lnTo>
                <a:lnTo>
                  <a:pt x="0" y="571500"/>
                </a:lnTo>
                <a:lnTo>
                  <a:pt x="92320" y="285750"/>
                </a:lnTo>
                <a:close/>
              </a:path>
            </a:pathLst>
          </a:custGeom>
          <a:solidFill>
            <a:srgbClr val="E76F12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الاختبارات</a:t>
            </a:r>
            <a:endParaRPr/>
          </a:p>
        </p:txBody>
      </p:sp>
      <p:sp>
        <p:nvSpPr>
          <p:cNvPr id="212" name="Google Shape;212;p6">
            <a:hlinkClick r:id="rId11" action="ppaction://hlinksldjump"/>
          </p:cNvPr>
          <p:cNvSpPr/>
          <p:nvPr/>
        </p:nvSpPr>
        <p:spPr>
          <a:xfrm>
            <a:off x="163334" y="5049993"/>
            <a:ext cx="1348153" cy="411773"/>
          </a:xfrm>
          <a:custGeom>
            <a:avLst/>
            <a:gdLst/>
            <a:ahLst/>
            <a:cxnLst/>
            <a:rect l="l" t="t" r="r" b="b"/>
            <a:pathLst>
              <a:path w="1242646" h="571500" extrusionOk="0">
                <a:moveTo>
                  <a:pt x="0" y="0"/>
                </a:moveTo>
                <a:lnTo>
                  <a:pt x="1242646" y="0"/>
                </a:lnTo>
                <a:lnTo>
                  <a:pt x="1242646" y="571500"/>
                </a:lnTo>
                <a:lnTo>
                  <a:pt x="0" y="571500"/>
                </a:lnTo>
                <a:lnTo>
                  <a:pt x="92320" y="285750"/>
                </a:lnTo>
                <a:close/>
              </a:path>
            </a:pathLst>
          </a:custGeom>
          <a:solidFill>
            <a:srgbClr val="EA3030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الإحصائيات</a:t>
            </a:r>
            <a:endParaRPr/>
          </a:p>
        </p:txBody>
      </p:sp>
      <p:sp>
        <p:nvSpPr>
          <p:cNvPr id="213" name="Google Shape;213;p6">
            <a:hlinkClick r:id="rId12" action="ppaction://hlinksldjump"/>
          </p:cNvPr>
          <p:cNvSpPr/>
          <p:nvPr/>
        </p:nvSpPr>
        <p:spPr>
          <a:xfrm>
            <a:off x="163334" y="5538494"/>
            <a:ext cx="1348153" cy="411773"/>
          </a:xfrm>
          <a:custGeom>
            <a:avLst/>
            <a:gdLst/>
            <a:ahLst/>
            <a:cxnLst/>
            <a:rect l="l" t="t" r="r" b="b"/>
            <a:pathLst>
              <a:path w="1242646" h="571500" extrusionOk="0">
                <a:moveTo>
                  <a:pt x="0" y="0"/>
                </a:moveTo>
                <a:lnTo>
                  <a:pt x="1242646" y="0"/>
                </a:lnTo>
                <a:lnTo>
                  <a:pt x="1242646" y="571500"/>
                </a:lnTo>
                <a:lnTo>
                  <a:pt x="0" y="571500"/>
                </a:lnTo>
                <a:lnTo>
                  <a:pt x="92320" y="285750"/>
                </a:lnTo>
                <a:close/>
              </a:path>
            </a:pathLst>
          </a:custGeom>
          <a:solidFill>
            <a:srgbClr val="FFE708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الشهادات</a:t>
            </a:r>
            <a:endParaRPr/>
          </a:p>
        </p:txBody>
      </p:sp>
      <p:sp>
        <p:nvSpPr>
          <p:cNvPr id="214" name="Google Shape;214;p6">
            <a:hlinkClick r:id="rId13" action="ppaction://hlinksldjump"/>
          </p:cNvPr>
          <p:cNvSpPr/>
          <p:nvPr/>
        </p:nvSpPr>
        <p:spPr>
          <a:xfrm>
            <a:off x="163337" y="6026995"/>
            <a:ext cx="1348153" cy="411773"/>
          </a:xfrm>
          <a:custGeom>
            <a:avLst/>
            <a:gdLst/>
            <a:ahLst/>
            <a:cxnLst/>
            <a:rect l="l" t="t" r="r" b="b"/>
            <a:pathLst>
              <a:path w="1242646" h="571500" extrusionOk="0">
                <a:moveTo>
                  <a:pt x="0" y="0"/>
                </a:moveTo>
                <a:lnTo>
                  <a:pt x="1242646" y="0"/>
                </a:lnTo>
                <a:lnTo>
                  <a:pt x="1242646" y="571500"/>
                </a:lnTo>
                <a:lnTo>
                  <a:pt x="0" y="571500"/>
                </a:lnTo>
                <a:lnTo>
                  <a:pt x="92320" y="285750"/>
                </a:lnTo>
                <a:close/>
              </a:path>
            </a:pathLst>
          </a:custGeom>
          <a:solidFill>
            <a:srgbClr val="3065EA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الطالبات</a:t>
            </a:r>
            <a:endParaRPr/>
          </a:p>
        </p:txBody>
      </p:sp>
      <p:pic>
        <p:nvPicPr>
          <p:cNvPr id="215" name="Google Shape;215;p6" descr="صورة تحتوي على منضدة&#10;&#10;تم إنشاء الوصف تلقائياً"/>
          <p:cNvPicPr preferRelativeResize="0"/>
          <p:nvPr/>
        </p:nvPicPr>
        <p:blipFill rotWithShape="1">
          <a:blip r:embed="rId14">
            <a:alphaModFix/>
          </a:blip>
          <a:srcRect t="9915"/>
          <a:stretch/>
        </p:blipFill>
        <p:spPr>
          <a:xfrm>
            <a:off x="1261703" y="369502"/>
            <a:ext cx="4851913" cy="6235200"/>
          </a:xfrm>
          <a:prstGeom prst="roundRect">
            <a:avLst>
              <a:gd name="adj" fmla="val 4465"/>
            </a:avLst>
          </a:prstGeom>
          <a:noFill/>
          <a:ln>
            <a:noFill/>
          </a:ln>
        </p:spPr>
      </p:pic>
      <p:sp>
        <p:nvSpPr>
          <p:cNvPr id="216" name="Google Shape;216;p6"/>
          <p:cNvSpPr/>
          <p:nvPr/>
        </p:nvSpPr>
        <p:spPr>
          <a:xfrm>
            <a:off x="147251" y="2089789"/>
            <a:ext cx="1348153" cy="411773"/>
          </a:xfrm>
          <a:custGeom>
            <a:avLst/>
            <a:gdLst/>
            <a:ahLst/>
            <a:cxnLst/>
            <a:rect l="l" t="t" r="r" b="b"/>
            <a:pathLst>
              <a:path w="1242646" h="571500" extrusionOk="0">
                <a:moveTo>
                  <a:pt x="0" y="0"/>
                </a:moveTo>
                <a:lnTo>
                  <a:pt x="1242646" y="0"/>
                </a:lnTo>
                <a:lnTo>
                  <a:pt x="1242646" y="571500"/>
                </a:lnTo>
                <a:lnTo>
                  <a:pt x="0" y="571500"/>
                </a:lnTo>
                <a:lnTo>
                  <a:pt x="92320" y="285750"/>
                </a:lnTo>
                <a:close/>
              </a:path>
            </a:pathLst>
          </a:custGeom>
          <a:solidFill>
            <a:srgbClr val="EA3030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أهداف المادة</a:t>
            </a:r>
            <a:endParaRPr/>
          </a:p>
        </p:txBody>
      </p:sp>
      <p:pic>
        <p:nvPicPr>
          <p:cNvPr id="217" name="Google Shape;217;p6" descr="صورة تحتوي على منضدة&#10;&#10;تم إنشاء الوصف تلقائياً"/>
          <p:cNvPicPr preferRelativeResize="0"/>
          <p:nvPr/>
        </p:nvPicPr>
        <p:blipFill rotWithShape="1">
          <a:blip r:embed="rId14">
            <a:alphaModFix/>
          </a:blip>
          <a:srcRect t="9915"/>
          <a:stretch/>
        </p:blipFill>
        <p:spPr>
          <a:xfrm flipH="1">
            <a:off x="6418957" y="400898"/>
            <a:ext cx="4851913" cy="6235200"/>
          </a:xfrm>
          <a:prstGeom prst="roundRect">
            <a:avLst>
              <a:gd name="adj" fmla="val 4465"/>
            </a:avLst>
          </a:prstGeom>
          <a:noFill/>
          <a:ln>
            <a:noFill/>
          </a:ln>
        </p:spPr>
      </p:pic>
      <p:pic>
        <p:nvPicPr>
          <p:cNvPr id="218" name="Google Shape;218;p6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5982141" y="713319"/>
            <a:ext cx="568292" cy="56675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6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8254556" y="450440"/>
            <a:ext cx="987482" cy="987482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6"/>
          <p:cNvSpPr txBox="1"/>
          <p:nvPr/>
        </p:nvSpPr>
        <p:spPr>
          <a:xfrm>
            <a:off x="8066459" y="1487463"/>
            <a:ext cx="137524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3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الأهداف</a:t>
            </a:r>
            <a:endParaRPr/>
          </a:p>
        </p:txBody>
      </p:sp>
      <p:pic>
        <p:nvPicPr>
          <p:cNvPr id="221" name="Google Shape;221;p6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3150270" y="434771"/>
            <a:ext cx="987482" cy="987482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6"/>
          <p:cNvSpPr txBox="1"/>
          <p:nvPr/>
        </p:nvSpPr>
        <p:spPr>
          <a:xfrm>
            <a:off x="2956387" y="1422252"/>
            <a:ext cx="137524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3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الأهداف</a:t>
            </a:r>
            <a:endParaRPr/>
          </a:p>
        </p:txBody>
      </p:sp>
      <p:pic>
        <p:nvPicPr>
          <p:cNvPr id="223" name="Google Shape;223;p6" descr="خروج مع تعبئة خالصة">
            <a:hlinkClick r:id="rId17" action="ppaction://hlinksldjump"/>
          </p:cNvPr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549486" y="24054"/>
            <a:ext cx="518601" cy="518601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6"/>
          <p:cNvSpPr txBox="1"/>
          <p:nvPr/>
        </p:nvSpPr>
        <p:spPr>
          <a:xfrm>
            <a:off x="6648314" y="2007027"/>
            <a:ext cx="4199965" cy="4240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800">
                <a:solidFill>
                  <a:schemeClr val="dk1"/>
                </a:solidFill>
                <a:latin typeface="Aref Ruqaa"/>
                <a:ea typeface="Aref Ruqaa"/>
                <a:cs typeface="Aref Ruqaa"/>
                <a:sym typeface="Aref Ruqaa"/>
              </a:rPr>
              <a:t>1-تزويد الطلبة </a:t>
            </a:r>
            <a:r>
              <a:rPr lang="ar-SA" sz="1800" dirty="0">
                <a:solidFill>
                  <a:schemeClr val="dk1"/>
                </a:solidFill>
                <a:latin typeface="Aref Ruqaa"/>
                <a:ea typeface="Aref Ruqaa"/>
                <a:cs typeface="Aref Ruqaa"/>
                <a:sym typeface="Aref Ruqaa"/>
              </a:rPr>
              <a:t>بالمعرفة العلمية اللازمة لإعدادهم للحياة مثل حل المشكلة الكبرى والعمل على خلق وتحسين الوسائل للتغلب على ظواهر الطبيعة لتسخيرها لخدمة الانسان .</a:t>
            </a:r>
            <a:br>
              <a:rPr lang="ar-SA" sz="1800" dirty="0">
                <a:solidFill>
                  <a:schemeClr val="dk1"/>
                </a:solidFill>
                <a:latin typeface="Aref Ruqaa"/>
                <a:ea typeface="Aref Ruqaa"/>
                <a:cs typeface="Aref Ruqaa"/>
                <a:sym typeface="Aref Ruqaa"/>
              </a:rPr>
            </a:br>
            <a:r>
              <a:rPr lang="ar-SA" sz="1800">
                <a:solidFill>
                  <a:schemeClr val="dk1"/>
                </a:solidFill>
                <a:latin typeface="Aref Ruqaa"/>
                <a:ea typeface="Aref Ruqaa"/>
                <a:cs typeface="Aref Ruqaa"/>
                <a:sym typeface="Aref Ruqaa"/>
              </a:rPr>
              <a:t>2-اكساب الطلبة </a:t>
            </a:r>
            <a:r>
              <a:rPr lang="ar-SA" sz="1800" dirty="0">
                <a:solidFill>
                  <a:schemeClr val="dk1"/>
                </a:solidFill>
                <a:latin typeface="Aref Ruqaa"/>
                <a:ea typeface="Aref Ruqaa"/>
                <a:cs typeface="Aref Ruqaa"/>
                <a:sym typeface="Aref Ruqaa"/>
              </a:rPr>
              <a:t>المهارات الاساسية</a:t>
            </a:r>
            <a:br>
              <a:rPr lang="ar-SA" sz="1800" dirty="0">
                <a:solidFill>
                  <a:schemeClr val="dk1"/>
                </a:solidFill>
                <a:latin typeface="Aref Ruqaa"/>
                <a:ea typeface="Aref Ruqaa"/>
                <a:cs typeface="Aref Ruqaa"/>
                <a:sym typeface="Aref Ruqaa"/>
              </a:rPr>
            </a:br>
            <a:r>
              <a:rPr lang="ar-SA" sz="1800" dirty="0">
                <a:solidFill>
                  <a:schemeClr val="dk1"/>
                </a:solidFill>
                <a:latin typeface="Aref Ruqaa"/>
                <a:ea typeface="Aref Ruqaa"/>
                <a:cs typeface="Aref Ruqaa"/>
                <a:sym typeface="Aref Ruqaa"/>
              </a:rPr>
              <a:t>3-الاسهام في تكوين البصيرة العلمية  والفهم</a:t>
            </a:r>
            <a:br>
              <a:rPr lang="ar-SA" sz="1800" dirty="0">
                <a:solidFill>
                  <a:schemeClr val="dk1"/>
                </a:solidFill>
                <a:latin typeface="Aref Ruqaa"/>
                <a:ea typeface="Aref Ruqaa"/>
                <a:cs typeface="Aref Ruqaa"/>
                <a:sym typeface="Aref Ruqaa"/>
              </a:rPr>
            </a:br>
            <a:r>
              <a:rPr lang="ar-SA" sz="1800" dirty="0">
                <a:solidFill>
                  <a:schemeClr val="dk1"/>
                </a:solidFill>
                <a:latin typeface="Aref Ruqaa"/>
                <a:ea typeface="Aref Ruqaa"/>
                <a:cs typeface="Aref Ruqaa"/>
                <a:sym typeface="Aref Ruqaa"/>
              </a:rPr>
              <a:t>4-تعويد التلاميذ على اساليب سليمة في التفكير ومن اهمها :</a:t>
            </a:r>
            <a:endParaRPr sz="1800" dirty="0">
              <a:solidFill>
                <a:schemeClr val="dk1"/>
              </a:solidFill>
              <a:latin typeface="Aref Ruqaa"/>
              <a:ea typeface="Aref Ruqaa"/>
              <a:cs typeface="Aref Ruqaa"/>
              <a:sym typeface="Aref Ruqaa"/>
            </a:endParaRPr>
          </a:p>
          <a:p>
            <a:pPr marL="0" marR="0" lvl="0" indent="0" algn="r" rtl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ar-SA" sz="1800" dirty="0">
                <a:solidFill>
                  <a:schemeClr val="dk1"/>
                </a:solidFill>
                <a:latin typeface="Aref Ruqaa"/>
                <a:ea typeface="Aref Ruqaa"/>
                <a:cs typeface="Aref Ruqaa"/>
                <a:sym typeface="Aref Ruqaa"/>
              </a:rPr>
              <a:t>  *التفكير التأملي*التفكير الناقد*التفكير العلاقي</a:t>
            </a:r>
            <a:endParaRPr sz="1800" dirty="0">
              <a:solidFill>
                <a:schemeClr val="dk1"/>
              </a:solidFill>
              <a:latin typeface="Aref Ruqaa"/>
              <a:ea typeface="Aref Ruqaa"/>
              <a:cs typeface="Aref Ruqaa"/>
              <a:sym typeface="Aref Ruqaa"/>
            </a:endParaRPr>
          </a:p>
          <a:p>
            <a:pPr marL="0" marR="0" lvl="0" indent="0" algn="r" rtl="1">
              <a:spcBef>
                <a:spcPts val="1000"/>
              </a:spcBef>
              <a:spcAft>
                <a:spcPts val="0"/>
              </a:spcAft>
              <a:buNone/>
            </a:pPr>
            <a:r>
              <a:rPr lang="ar-SA" sz="1800" dirty="0">
                <a:solidFill>
                  <a:schemeClr val="dk1"/>
                </a:solidFill>
                <a:latin typeface="Aref Ruqaa"/>
                <a:ea typeface="Aref Ruqaa"/>
                <a:cs typeface="Aref Ruqaa"/>
                <a:sym typeface="Aref Ruqaa"/>
              </a:rPr>
              <a:t>5-الاسهام في تكوين بعض الاتجاهات العلمية السليمة وتنميتها </a:t>
            </a:r>
            <a:br>
              <a:rPr lang="ar-SA" sz="1800" dirty="0">
                <a:solidFill>
                  <a:schemeClr val="dk1"/>
                </a:solidFill>
                <a:latin typeface="Aref Ruqaa"/>
                <a:ea typeface="Aref Ruqaa"/>
                <a:cs typeface="Aref Ruqaa"/>
                <a:sym typeface="Aref Ruqaa"/>
              </a:rPr>
            </a:br>
            <a:r>
              <a:rPr lang="ar-SA" sz="1800" dirty="0">
                <a:solidFill>
                  <a:schemeClr val="dk1"/>
                </a:solidFill>
                <a:latin typeface="Aref Ruqaa"/>
                <a:ea typeface="Aref Ruqaa"/>
                <a:cs typeface="Aref Ruqaa"/>
                <a:sym typeface="Aref Ruqaa"/>
              </a:rPr>
              <a:t>6-الاسهام في تكوين الميول المعرفية  وتوجيهها</a:t>
            </a:r>
            <a:br>
              <a:rPr lang="ar-SA" sz="1800" dirty="0">
                <a:solidFill>
                  <a:schemeClr val="dk1"/>
                </a:solidFill>
                <a:latin typeface="Aref Ruqaa"/>
                <a:ea typeface="Aref Ruqaa"/>
                <a:cs typeface="Aref Ruqaa"/>
                <a:sym typeface="Aref Ruqaa"/>
              </a:rPr>
            </a:br>
            <a:r>
              <a:rPr lang="ar-SA" sz="1800" dirty="0">
                <a:solidFill>
                  <a:schemeClr val="dk1"/>
                </a:solidFill>
                <a:latin typeface="Aref Ruqaa"/>
                <a:ea typeface="Aref Ruqaa"/>
                <a:cs typeface="Aref Ruqaa"/>
                <a:sym typeface="Aref Ruqaa"/>
              </a:rPr>
              <a:t>7-الاسهام في اكتساب القدرة على تذوق وتقدير النواحي الجمالية والفنية والابداعية</a:t>
            </a:r>
            <a:br>
              <a:rPr lang="ar-SA" sz="1800" dirty="0">
                <a:solidFill>
                  <a:schemeClr val="dk1"/>
                </a:solidFill>
                <a:latin typeface="Aref Ruqaa"/>
                <a:ea typeface="Aref Ruqaa"/>
                <a:cs typeface="Aref Ruqaa"/>
                <a:sym typeface="Aref Ruqaa"/>
              </a:rPr>
            </a:br>
            <a:r>
              <a:rPr lang="ar-SA" sz="1800" dirty="0">
                <a:solidFill>
                  <a:schemeClr val="dk1"/>
                </a:solidFill>
                <a:latin typeface="Aref Ruqaa"/>
                <a:ea typeface="Aref Ruqaa"/>
                <a:cs typeface="Aref Ruqaa"/>
                <a:sym typeface="Aref Ruqaa"/>
              </a:rPr>
              <a:t>8-ادراك ان مادة </a:t>
            </a:r>
            <a:r>
              <a:rPr lang="ar-SA" sz="1800" u="none" strike="noStrike" dirty="0">
                <a:solidFill>
                  <a:schemeClr val="dk1"/>
                </a:solidFill>
                <a:latin typeface="Aref Ruqaa"/>
                <a:ea typeface="Aref Ruqaa"/>
                <a:cs typeface="Aref Ruqaa"/>
                <a:sym typeface="Aref Ruqaa"/>
              </a:rPr>
              <a:t>العلمية </a:t>
            </a:r>
            <a:r>
              <a:rPr lang="ar-SA" sz="1800" dirty="0">
                <a:solidFill>
                  <a:schemeClr val="dk1"/>
                </a:solidFill>
                <a:latin typeface="Aref Ruqaa"/>
                <a:ea typeface="Aref Ruqaa"/>
                <a:cs typeface="Aref Ruqaa"/>
                <a:sym typeface="Aref Ruqaa"/>
              </a:rPr>
              <a:t> مادة حية ومتجددة يمكن ان يشارك في صنعها وابتكار براهين</a:t>
            </a:r>
            <a:endParaRPr sz="1800" dirty="0">
              <a:solidFill>
                <a:schemeClr val="dk1"/>
              </a:solidFill>
              <a:latin typeface="Aref Ruqaa"/>
              <a:ea typeface="Aref Ruqaa"/>
              <a:cs typeface="Aref Ruqaa"/>
              <a:sym typeface="Aref Ruqaa"/>
            </a:endParaRPr>
          </a:p>
        </p:txBody>
      </p:sp>
      <p:sp>
        <p:nvSpPr>
          <p:cNvPr id="225" name="Google Shape;225;p6"/>
          <p:cNvSpPr txBox="1"/>
          <p:nvPr/>
        </p:nvSpPr>
        <p:spPr>
          <a:xfrm>
            <a:off x="1642811" y="1943002"/>
            <a:ext cx="4199965" cy="4233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800" dirty="0">
                <a:solidFill>
                  <a:schemeClr val="dk1"/>
                </a:solidFill>
                <a:latin typeface="Aref Ruqaa"/>
                <a:ea typeface="Aref Ruqaa"/>
                <a:cs typeface="Aref Ruqaa"/>
                <a:sym typeface="Aref Ruqaa"/>
              </a:rPr>
              <a:t>9- تنمية القدرة على الكشف والابتكار.</a:t>
            </a:r>
            <a:br>
              <a:rPr lang="ar-SA" sz="1800" dirty="0">
                <a:solidFill>
                  <a:schemeClr val="dk1"/>
                </a:solidFill>
                <a:latin typeface="Aref Ruqaa"/>
                <a:ea typeface="Aref Ruqaa"/>
                <a:cs typeface="Aref Ruqaa"/>
                <a:sym typeface="Aref Ruqaa"/>
              </a:rPr>
            </a:br>
            <a:r>
              <a:rPr lang="ar-SA" sz="1800" dirty="0">
                <a:solidFill>
                  <a:schemeClr val="dk1"/>
                </a:solidFill>
                <a:latin typeface="Aref Ruqaa"/>
                <a:ea typeface="Aref Ruqaa"/>
                <a:cs typeface="Aref Ruqaa"/>
                <a:sym typeface="Aref Ruqaa"/>
              </a:rPr>
              <a:t>10- الاسهام في تنمية الاستقلال الذهني.</a:t>
            </a:r>
            <a:br>
              <a:rPr lang="ar-SA" sz="1800" dirty="0">
                <a:solidFill>
                  <a:schemeClr val="dk1"/>
                </a:solidFill>
                <a:latin typeface="Aref Ruqaa"/>
                <a:ea typeface="Aref Ruqaa"/>
                <a:cs typeface="Aref Ruqaa"/>
                <a:sym typeface="Aref Ruqaa"/>
              </a:rPr>
            </a:br>
            <a:r>
              <a:rPr lang="ar-SA" sz="1800" dirty="0">
                <a:solidFill>
                  <a:schemeClr val="dk1"/>
                </a:solidFill>
                <a:latin typeface="Aref Ruqaa"/>
                <a:ea typeface="Aref Ruqaa"/>
                <a:cs typeface="Aref Ruqaa"/>
                <a:sym typeface="Aref Ruqaa"/>
              </a:rPr>
              <a:t>11- تنمية القدرة على دراسة </a:t>
            </a:r>
            <a:r>
              <a:rPr lang="ar-SA" sz="1800" u="none" strike="noStrike" dirty="0">
                <a:solidFill>
                  <a:schemeClr val="dk1"/>
                </a:solidFill>
                <a:latin typeface="Aref Ruqaa"/>
                <a:ea typeface="Aref Ruqaa"/>
                <a:cs typeface="Aref Ruqaa"/>
                <a:sym typeface="Aref Ruqaa"/>
              </a:rPr>
              <a:t>المادة العلمية </a:t>
            </a:r>
            <a:r>
              <a:rPr lang="ar-SA" sz="1800" dirty="0">
                <a:solidFill>
                  <a:schemeClr val="dk1"/>
                </a:solidFill>
                <a:latin typeface="Aref Ruqaa"/>
                <a:ea typeface="Aref Ruqaa"/>
                <a:cs typeface="Aref Ruqaa"/>
                <a:sym typeface="Aref Ruqaa"/>
              </a:rPr>
              <a:t> بنفسه وقدرته على تعليم نفسه.</a:t>
            </a:r>
            <a:br>
              <a:rPr lang="ar-SA" sz="1800" dirty="0">
                <a:solidFill>
                  <a:schemeClr val="dk1"/>
                </a:solidFill>
                <a:latin typeface="Aref Ruqaa"/>
                <a:ea typeface="Aref Ruqaa"/>
                <a:cs typeface="Aref Ruqaa"/>
                <a:sym typeface="Aref Ruqaa"/>
              </a:rPr>
            </a:br>
            <a:r>
              <a:rPr lang="ar-SA" sz="1800" dirty="0">
                <a:solidFill>
                  <a:schemeClr val="dk1"/>
                </a:solidFill>
                <a:latin typeface="Aref Ruqaa"/>
                <a:ea typeface="Aref Ruqaa"/>
                <a:cs typeface="Aref Ruqaa"/>
                <a:sym typeface="Aref Ruqaa"/>
              </a:rPr>
              <a:t>12- فهم التفكير القياسي او الاستدلالي في التعلم.</a:t>
            </a:r>
            <a:br>
              <a:rPr lang="ar-SA" sz="1800" dirty="0">
                <a:solidFill>
                  <a:schemeClr val="dk1"/>
                </a:solidFill>
                <a:latin typeface="Aref Ruqaa"/>
                <a:ea typeface="Aref Ruqaa"/>
                <a:cs typeface="Aref Ruqaa"/>
                <a:sym typeface="Aref Ruqaa"/>
              </a:rPr>
            </a:br>
            <a:r>
              <a:rPr lang="ar-SA" sz="1800" dirty="0">
                <a:solidFill>
                  <a:schemeClr val="dk1"/>
                </a:solidFill>
                <a:latin typeface="Aref Ruqaa"/>
                <a:ea typeface="Aref Ruqaa"/>
                <a:cs typeface="Aref Ruqaa"/>
                <a:sym typeface="Aref Ruqaa"/>
              </a:rPr>
              <a:t>13- تكوين الاساس العلمي  الحديث من مفاهيم وحقائق ومصطلحات ورموز وأساليب معالجة المشكلات مما يعطي الطالب ثقافة معرفية واسعة .</a:t>
            </a:r>
            <a:br>
              <a:rPr lang="ar-SA" sz="1800" dirty="0">
                <a:solidFill>
                  <a:schemeClr val="dk1"/>
                </a:solidFill>
                <a:latin typeface="Aref Ruqaa"/>
                <a:ea typeface="Aref Ruqaa"/>
                <a:cs typeface="Aref Ruqaa"/>
                <a:sym typeface="Aref Ruqaa"/>
              </a:rPr>
            </a:br>
            <a:r>
              <a:rPr lang="ar-SA" sz="1800" dirty="0">
                <a:solidFill>
                  <a:schemeClr val="dk1"/>
                </a:solidFill>
                <a:latin typeface="Aref Ruqaa"/>
                <a:ea typeface="Aref Ruqaa"/>
                <a:cs typeface="Aref Ruqaa"/>
                <a:sym typeface="Aref Ruqaa"/>
              </a:rPr>
              <a:t>14- تكوين ميول </a:t>
            </a:r>
            <a:r>
              <a:rPr lang="ar-SA" sz="1800">
                <a:solidFill>
                  <a:schemeClr val="dk1"/>
                </a:solidFill>
                <a:latin typeface="Aref Ruqaa"/>
                <a:ea typeface="Aref Ruqaa"/>
                <a:cs typeface="Aref Ruqaa"/>
                <a:sym typeface="Aref Ruqaa"/>
              </a:rPr>
              <a:t>عند الطلبة </a:t>
            </a:r>
            <a:r>
              <a:rPr lang="ar-SA" sz="1800" dirty="0">
                <a:solidFill>
                  <a:schemeClr val="dk1"/>
                </a:solidFill>
                <a:latin typeface="Aref Ruqaa"/>
                <a:ea typeface="Aref Ruqaa"/>
                <a:cs typeface="Aref Ruqaa"/>
                <a:sym typeface="Aref Ruqaa"/>
              </a:rPr>
              <a:t>نحو التذوق المعرفي لخلق جيل حديث  بارع.</a:t>
            </a:r>
            <a:br>
              <a:rPr lang="ar-SA" sz="1800" dirty="0">
                <a:solidFill>
                  <a:schemeClr val="dk1"/>
                </a:solidFill>
                <a:latin typeface="Aref Ruqaa"/>
                <a:ea typeface="Aref Ruqaa"/>
                <a:cs typeface="Aref Ruqaa"/>
                <a:sym typeface="Aref Ruqaa"/>
              </a:rPr>
            </a:br>
            <a:r>
              <a:rPr lang="ar-SA" sz="1800" dirty="0">
                <a:solidFill>
                  <a:schemeClr val="dk1"/>
                </a:solidFill>
                <a:latin typeface="Aref Ruqaa"/>
                <a:ea typeface="Aref Ruqaa"/>
                <a:cs typeface="Aref Ruqaa"/>
                <a:sym typeface="Aref Ruqaa"/>
              </a:rPr>
              <a:t>15- ابراز اهمية </a:t>
            </a:r>
            <a:r>
              <a:rPr lang="ar-SA" sz="1800" u="none" strike="noStrike" dirty="0">
                <a:solidFill>
                  <a:schemeClr val="dk1"/>
                </a:solidFill>
                <a:latin typeface="Aref Ruqaa"/>
                <a:ea typeface="Aref Ruqaa"/>
                <a:cs typeface="Aref Ruqaa"/>
                <a:sym typeface="Aref Ruqaa"/>
              </a:rPr>
              <a:t>التعلم </a:t>
            </a:r>
            <a:r>
              <a:rPr lang="ar-SA" sz="1800" dirty="0">
                <a:solidFill>
                  <a:schemeClr val="dk1"/>
                </a:solidFill>
                <a:latin typeface="Aref Ruqaa"/>
                <a:ea typeface="Aref Ruqaa"/>
                <a:cs typeface="Aref Ruqaa"/>
                <a:sym typeface="Aref Ruqaa"/>
              </a:rPr>
              <a:t> ليس فقط في العلوم الطبيعية بل وايضا في العلوم العسكرية والاجتماعية والسلوكية والاقتصادية وغيرها الكثير من الانشطة الانسانية</a:t>
            </a:r>
            <a:endParaRPr sz="1800" dirty="0">
              <a:solidFill>
                <a:schemeClr val="dk1"/>
              </a:solidFill>
              <a:latin typeface="Aref Ruqaa"/>
              <a:ea typeface="Aref Ruqaa"/>
              <a:cs typeface="Aref Ruqaa"/>
              <a:sym typeface="Aref Ruqa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84030" y="221902"/>
            <a:ext cx="10199078" cy="6530400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7">
            <a:hlinkClick r:id="rId4" action="ppaction://hlinksldjump"/>
          </p:cNvPr>
          <p:cNvSpPr/>
          <p:nvPr/>
        </p:nvSpPr>
        <p:spPr>
          <a:xfrm>
            <a:off x="199294" y="572965"/>
            <a:ext cx="1417066" cy="411773"/>
          </a:xfrm>
          <a:custGeom>
            <a:avLst/>
            <a:gdLst/>
            <a:ahLst/>
            <a:cxnLst/>
            <a:rect l="l" t="t" r="r" b="b"/>
            <a:pathLst>
              <a:path w="1242646" h="571500" extrusionOk="0">
                <a:moveTo>
                  <a:pt x="0" y="0"/>
                </a:moveTo>
                <a:lnTo>
                  <a:pt x="1242646" y="0"/>
                </a:lnTo>
                <a:lnTo>
                  <a:pt x="1242646" y="571500"/>
                </a:lnTo>
                <a:lnTo>
                  <a:pt x="0" y="571500"/>
                </a:lnTo>
                <a:lnTo>
                  <a:pt x="92320" y="285750"/>
                </a:lnTo>
                <a:close/>
              </a:path>
            </a:pathLst>
          </a:custGeom>
          <a:solidFill>
            <a:srgbClr val="F3C2F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محتوى الملف</a:t>
            </a:r>
            <a:endParaRPr/>
          </a:p>
        </p:txBody>
      </p:sp>
      <p:sp>
        <p:nvSpPr>
          <p:cNvPr id="232" name="Google Shape;232;p7">
            <a:hlinkClick r:id="rId5" action="ppaction://hlinksldjump"/>
          </p:cNvPr>
          <p:cNvSpPr/>
          <p:nvPr/>
        </p:nvSpPr>
        <p:spPr>
          <a:xfrm>
            <a:off x="147253" y="3593351"/>
            <a:ext cx="1417066" cy="411773"/>
          </a:xfrm>
          <a:custGeom>
            <a:avLst/>
            <a:gdLst/>
            <a:ahLst/>
            <a:cxnLst/>
            <a:rect l="l" t="t" r="r" b="b"/>
            <a:pathLst>
              <a:path w="1242646" h="571500" extrusionOk="0">
                <a:moveTo>
                  <a:pt x="0" y="0"/>
                </a:moveTo>
                <a:lnTo>
                  <a:pt x="1242646" y="0"/>
                </a:lnTo>
                <a:lnTo>
                  <a:pt x="1242646" y="571500"/>
                </a:lnTo>
                <a:lnTo>
                  <a:pt x="0" y="571500"/>
                </a:lnTo>
                <a:lnTo>
                  <a:pt x="92320" y="285750"/>
                </a:lnTo>
                <a:close/>
              </a:path>
            </a:pathLst>
          </a:custGeom>
          <a:solidFill>
            <a:srgbClr val="F3C2F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تحضير الدروس</a:t>
            </a:r>
            <a:endParaRPr/>
          </a:p>
        </p:txBody>
      </p:sp>
      <p:sp>
        <p:nvSpPr>
          <p:cNvPr id="233" name="Google Shape;233;p7">
            <a:hlinkClick r:id="rId6" action="ppaction://hlinksldjump"/>
          </p:cNvPr>
          <p:cNvSpPr/>
          <p:nvPr/>
        </p:nvSpPr>
        <p:spPr>
          <a:xfrm>
            <a:off x="179415" y="1075690"/>
            <a:ext cx="1417066" cy="411773"/>
          </a:xfrm>
          <a:custGeom>
            <a:avLst/>
            <a:gdLst/>
            <a:ahLst/>
            <a:cxnLst/>
            <a:rect l="l" t="t" r="r" b="b"/>
            <a:pathLst>
              <a:path w="1242646" h="571500" extrusionOk="0">
                <a:moveTo>
                  <a:pt x="0" y="0"/>
                </a:moveTo>
                <a:lnTo>
                  <a:pt x="1242646" y="0"/>
                </a:lnTo>
                <a:lnTo>
                  <a:pt x="1242646" y="571500"/>
                </a:lnTo>
                <a:lnTo>
                  <a:pt x="0" y="571500"/>
                </a:lnTo>
                <a:lnTo>
                  <a:pt x="92320" y="285750"/>
                </a:lnTo>
                <a:close/>
              </a:path>
            </a:pathLst>
          </a:custGeom>
          <a:solidFill>
            <a:srgbClr val="2CE1E6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الرؤية والرسالة</a:t>
            </a:r>
            <a:endParaRPr/>
          </a:p>
        </p:txBody>
      </p:sp>
      <p:sp>
        <p:nvSpPr>
          <p:cNvPr id="234" name="Google Shape;234;p7">
            <a:hlinkClick r:id="rId7" action="ppaction://hlinksldjump"/>
          </p:cNvPr>
          <p:cNvSpPr/>
          <p:nvPr/>
        </p:nvSpPr>
        <p:spPr>
          <a:xfrm>
            <a:off x="147251" y="1582335"/>
            <a:ext cx="1417066" cy="411773"/>
          </a:xfrm>
          <a:custGeom>
            <a:avLst/>
            <a:gdLst/>
            <a:ahLst/>
            <a:cxnLst/>
            <a:rect l="l" t="t" r="r" b="b"/>
            <a:pathLst>
              <a:path w="1242646" h="571500" extrusionOk="0">
                <a:moveTo>
                  <a:pt x="0" y="0"/>
                </a:moveTo>
                <a:lnTo>
                  <a:pt x="1242646" y="0"/>
                </a:lnTo>
                <a:lnTo>
                  <a:pt x="1242646" y="571500"/>
                </a:lnTo>
                <a:lnTo>
                  <a:pt x="0" y="571500"/>
                </a:lnTo>
                <a:lnTo>
                  <a:pt x="92320" y="285750"/>
                </a:lnTo>
                <a:close/>
              </a:path>
            </a:pathLst>
          </a:custGeom>
          <a:solidFill>
            <a:srgbClr val="E76F12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السيرة الذاتية</a:t>
            </a:r>
            <a:endParaRPr/>
          </a:p>
        </p:txBody>
      </p:sp>
      <p:sp>
        <p:nvSpPr>
          <p:cNvPr id="235" name="Google Shape;235;p7"/>
          <p:cNvSpPr/>
          <p:nvPr/>
        </p:nvSpPr>
        <p:spPr>
          <a:xfrm flipH="1">
            <a:off x="10456116" y="2089789"/>
            <a:ext cx="1629507" cy="411773"/>
          </a:xfrm>
          <a:custGeom>
            <a:avLst/>
            <a:gdLst/>
            <a:ahLst/>
            <a:cxnLst/>
            <a:rect l="l" t="t" r="r" b="b"/>
            <a:pathLst>
              <a:path w="1242646" h="571500" extrusionOk="0">
                <a:moveTo>
                  <a:pt x="0" y="0"/>
                </a:moveTo>
                <a:lnTo>
                  <a:pt x="1242646" y="0"/>
                </a:lnTo>
                <a:lnTo>
                  <a:pt x="1242646" y="571500"/>
                </a:lnTo>
                <a:lnTo>
                  <a:pt x="0" y="571500"/>
                </a:lnTo>
                <a:lnTo>
                  <a:pt x="92320" y="285750"/>
                </a:lnTo>
                <a:close/>
              </a:path>
            </a:pathLst>
          </a:custGeom>
          <a:solidFill>
            <a:srgbClr val="EA3030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أهداف المادة</a:t>
            </a:r>
            <a:endParaRPr/>
          </a:p>
        </p:txBody>
      </p:sp>
      <p:sp>
        <p:nvSpPr>
          <p:cNvPr id="236" name="Google Shape;236;p7">
            <a:hlinkClick r:id="rId8" action="ppaction://hlinksldjump"/>
          </p:cNvPr>
          <p:cNvSpPr/>
          <p:nvPr/>
        </p:nvSpPr>
        <p:spPr>
          <a:xfrm>
            <a:off x="163335" y="3099130"/>
            <a:ext cx="1417066" cy="411773"/>
          </a:xfrm>
          <a:custGeom>
            <a:avLst/>
            <a:gdLst/>
            <a:ahLst/>
            <a:cxnLst/>
            <a:rect l="l" t="t" r="r" b="b"/>
            <a:pathLst>
              <a:path w="1242646" h="571500" extrusionOk="0">
                <a:moveTo>
                  <a:pt x="0" y="0"/>
                </a:moveTo>
                <a:lnTo>
                  <a:pt x="1242646" y="0"/>
                </a:lnTo>
                <a:lnTo>
                  <a:pt x="1242646" y="571500"/>
                </a:lnTo>
                <a:lnTo>
                  <a:pt x="0" y="571500"/>
                </a:lnTo>
                <a:lnTo>
                  <a:pt x="92320" y="285750"/>
                </a:lnTo>
                <a:close/>
              </a:path>
            </a:pathLst>
          </a:custGeom>
          <a:solidFill>
            <a:srgbClr val="3065EA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جدول الحصص</a:t>
            </a:r>
            <a:endParaRPr/>
          </a:p>
        </p:txBody>
      </p:sp>
      <p:sp>
        <p:nvSpPr>
          <p:cNvPr id="237" name="Google Shape;237;p7">
            <a:hlinkClick r:id="rId9" action="ppaction://hlinksldjump"/>
          </p:cNvPr>
          <p:cNvSpPr/>
          <p:nvPr/>
        </p:nvSpPr>
        <p:spPr>
          <a:xfrm>
            <a:off x="171375" y="4075085"/>
            <a:ext cx="1417066" cy="411773"/>
          </a:xfrm>
          <a:custGeom>
            <a:avLst/>
            <a:gdLst/>
            <a:ahLst/>
            <a:cxnLst/>
            <a:rect l="l" t="t" r="r" b="b"/>
            <a:pathLst>
              <a:path w="1242646" h="571500" extrusionOk="0">
                <a:moveTo>
                  <a:pt x="0" y="0"/>
                </a:moveTo>
                <a:lnTo>
                  <a:pt x="1242646" y="0"/>
                </a:lnTo>
                <a:lnTo>
                  <a:pt x="1242646" y="571500"/>
                </a:lnTo>
                <a:lnTo>
                  <a:pt x="0" y="571500"/>
                </a:lnTo>
                <a:lnTo>
                  <a:pt x="92320" y="285750"/>
                </a:lnTo>
                <a:close/>
              </a:path>
            </a:pathLst>
          </a:custGeom>
          <a:solidFill>
            <a:srgbClr val="2CE1E6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أوراق العمل</a:t>
            </a:r>
            <a:endParaRPr/>
          </a:p>
        </p:txBody>
      </p:sp>
      <p:sp>
        <p:nvSpPr>
          <p:cNvPr id="238" name="Google Shape;238;p7">
            <a:hlinkClick r:id="rId10" action="ppaction://hlinksldjump"/>
          </p:cNvPr>
          <p:cNvSpPr/>
          <p:nvPr/>
        </p:nvSpPr>
        <p:spPr>
          <a:xfrm>
            <a:off x="147254" y="4569530"/>
            <a:ext cx="1417066" cy="411773"/>
          </a:xfrm>
          <a:custGeom>
            <a:avLst/>
            <a:gdLst/>
            <a:ahLst/>
            <a:cxnLst/>
            <a:rect l="l" t="t" r="r" b="b"/>
            <a:pathLst>
              <a:path w="1242646" h="571500" extrusionOk="0">
                <a:moveTo>
                  <a:pt x="0" y="0"/>
                </a:moveTo>
                <a:lnTo>
                  <a:pt x="1242646" y="0"/>
                </a:lnTo>
                <a:lnTo>
                  <a:pt x="1242646" y="571500"/>
                </a:lnTo>
                <a:lnTo>
                  <a:pt x="0" y="571500"/>
                </a:lnTo>
                <a:lnTo>
                  <a:pt x="92320" y="285750"/>
                </a:lnTo>
                <a:close/>
              </a:path>
            </a:pathLst>
          </a:custGeom>
          <a:solidFill>
            <a:srgbClr val="E76F12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الاختبارات</a:t>
            </a:r>
            <a:endParaRPr/>
          </a:p>
        </p:txBody>
      </p:sp>
      <p:sp>
        <p:nvSpPr>
          <p:cNvPr id="239" name="Google Shape;239;p7">
            <a:hlinkClick r:id="rId11" action="ppaction://hlinksldjump"/>
          </p:cNvPr>
          <p:cNvSpPr/>
          <p:nvPr/>
        </p:nvSpPr>
        <p:spPr>
          <a:xfrm>
            <a:off x="163335" y="5049993"/>
            <a:ext cx="1417066" cy="411773"/>
          </a:xfrm>
          <a:custGeom>
            <a:avLst/>
            <a:gdLst/>
            <a:ahLst/>
            <a:cxnLst/>
            <a:rect l="l" t="t" r="r" b="b"/>
            <a:pathLst>
              <a:path w="1242646" h="571500" extrusionOk="0">
                <a:moveTo>
                  <a:pt x="0" y="0"/>
                </a:moveTo>
                <a:lnTo>
                  <a:pt x="1242646" y="0"/>
                </a:lnTo>
                <a:lnTo>
                  <a:pt x="1242646" y="571500"/>
                </a:lnTo>
                <a:lnTo>
                  <a:pt x="0" y="571500"/>
                </a:lnTo>
                <a:lnTo>
                  <a:pt x="92320" y="285750"/>
                </a:lnTo>
                <a:close/>
              </a:path>
            </a:pathLst>
          </a:custGeom>
          <a:solidFill>
            <a:srgbClr val="EA3030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الإحصائيات</a:t>
            </a:r>
            <a:endParaRPr/>
          </a:p>
        </p:txBody>
      </p:sp>
      <p:sp>
        <p:nvSpPr>
          <p:cNvPr id="240" name="Google Shape;240;p7">
            <a:hlinkClick r:id="rId12" action="ppaction://hlinksldjump"/>
          </p:cNvPr>
          <p:cNvSpPr/>
          <p:nvPr/>
        </p:nvSpPr>
        <p:spPr>
          <a:xfrm>
            <a:off x="163335" y="5538494"/>
            <a:ext cx="1417066" cy="411773"/>
          </a:xfrm>
          <a:custGeom>
            <a:avLst/>
            <a:gdLst/>
            <a:ahLst/>
            <a:cxnLst/>
            <a:rect l="l" t="t" r="r" b="b"/>
            <a:pathLst>
              <a:path w="1242646" h="571500" extrusionOk="0">
                <a:moveTo>
                  <a:pt x="0" y="0"/>
                </a:moveTo>
                <a:lnTo>
                  <a:pt x="1242646" y="0"/>
                </a:lnTo>
                <a:lnTo>
                  <a:pt x="1242646" y="571500"/>
                </a:lnTo>
                <a:lnTo>
                  <a:pt x="0" y="571500"/>
                </a:lnTo>
                <a:lnTo>
                  <a:pt x="92320" y="285750"/>
                </a:lnTo>
                <a:close/>
              </a:path>
            </a:pathLst>
          </a:custGeom>
          <a:solidFill>
            <a:srgbClr val="FFE708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الشهادات</a:t>
            </a:r>
            <a:endParaRPr/>
          </a:p>
        </p:txBody>
      </p:sp>
      <p:sp>
        <p:nvSpPr>
          <p:cNvPr id="241" name="Google Shape;241;p7">
            <a:hlinkClick r:id="rId13" action="ppaction://hlinksldjump"/>
          </p:cNvPr>
          <p:cNvSpPr/>
          <p:nvPr/>
        </p:nvSpPr>
        <p:spPr>
          <a:xfrm>
            <a:off x="163338" y="6026995"/>
            <a:ext cx="1417066" cy="411773"/>
          </a:xfrm>
          <a:custGeom>
            <a:avLst/>
            <a:gdLst/>
            <a:ahLst/>
            <a:cxnLst/>
            <a:rect l="l" t="t" r="r" b="b"/>
            <a:pathLst>
              <a:path w="1242646" h="571500" extrusionOk="0">
                <a:moveTo>
                  <a:pt x="0" y="0"/>
                </a:moveTo>
                <a:lnTo>
                  <a:pt x="1242646" y="0"/>
                </a:lnTo>
                <a:lnTo>
                  <a:pt x="1242646" y="571500"/>
                </a:lnTo>
                <a:lnTo>
                  <a:pt x="0" y="571500"/>
                </a:lnTo>
                <a:lnTo>
                  <a:pt x="92320" y="285750"/>
                </a:lnTo>
                <a:close/>
              </a:path>
            </a:pathLst>
          </a:custGeom>
          <a:solidFill>
            <a:srgbClr val="3065EA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الطالبات</a:t>
            </a:r>
            <a:endParaRPr/>
          </a:p>
        </p:txBody>
      </p:sp>
      <p:pic>
        <p:nvPicPr>
          <p:cNvPr id="242" name="Google Shape;242;p7" descr="صورة تحتوي على منضدة&#10;&#10;تم إنشاء الوصف تلقائياً"/>
          <p:cNvPicPr preferRelativeResize="0"/>
          <p:nvPr/>
        </p:nvPicPr>
        <p:blipFill rotWithShape="1">
          <a:blip r:embed="rId14">
            <a:alphaModFix/>
          </a:blip>
          <a:srcRect t="9915"/>
          <a:stretch/>
        </p:blipFill>
        <p:spPr>
          <a:xfrm>
            <a:off x="1261703" y="369502"/>
            <a:ext cx="4851913" cy="6235200"/>
          </a:xfrm>
          <a:prstGeom prst="roundRect">
            <a:avLst>
              <a:gd name="adj" fmla="val 4465"/>
            </a:avLst>
          </a:prstGeom>
          <a:noFill/>
          <a:ln>
            <a:noFill/>
          </a:ln>
        </p:spPr>
      </p:pic>
      <p:pic>
        <p:nvPicPr>
          <p:cNvPr id="243" name="Google Shape;243;p7" descr="صورة تحتوي على منضدة&#10;&#10;تم إنشاء الوصف تلقائياً"/>
          <p:cNvPicPr preferRelativeResize="0"/>
          <p:nvPr/>
        </p:nvPicPr>
        <p:blipFill rotWithShape="1">
          <a:blip r:embed="rId14">
            <a:alphaModFix/>
          </a:blip>
          <a:srcRect t="9915"/>
          <a:stretch/>
        </p:blipFill>
        <p:spPr>
          <a:xfrm flipH="1">
            <a:off x="6418957" y="400898"/>
            <a:ext cx="4851913" cy="6235200"/>
          </a:xfrm>
          <a:prstGeom prst="roundRect">
            <a:avLst>
              <a:gd name="adj" fmla="val 4465"/>
            </a:avLst>
          </a:prstGeom>
          <a:noFill/>
          <a:ln>
            <a:noFill/>
          </a:ln>
        </p:spPr>
      </p:pic>
      <p:pic>
        <p:nvPicPr>
          <p:cNvPr id="244" name="Google Shape;244;p7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5982141" y="713319"/>
            <a:ext cx="568292" cy="56675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7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8135312" y="400898"/>
            <a:ext cx="1181437" cy="1181437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7"/>
          <p:cNvSpPr txBox="1"/>
          <p:nvPr/>
        </p:nvSpPr>
        <p:spPr>
          <a:xfrm>
            <a:off x="8038406" y="1468943"/>
            <a:ext cx="137524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3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التوزيع</a:t>
            </a:r>
            <a:endParaRPr/>
          </a:p>
        </p:txBody>
      </p:sp>
      <p:pic>
        <p:nvPicPr>
          <p:cNvPr id="247" name="Google Shape;247;p7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3104332" y="394019"/>
            <a:ext cx="1181437" cy="1181437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7"/>
          <p:cNvSpPr txBox="1"/>
          <p:nvPr/>
        </p:nvSpPr>
        <p:spPr>
          <a:xfrm>
            <a:off x="3007426" y="1462064"/>
            <a:ext cx="137524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3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التوزيع</a:t>
            </a:r>
            <a:endParaRPr/>
          </a:p>
        </p:txBody>
      </p:sp>
      <p:graphicFrame>
        <p:nvGraphicFramePr>
          <p:cNvPr id="249" name="Google Shape;249;p7"/>
          <p:cNvGraphicFramePr/>
          <p:nvPr>
            <p:extLst>
              <p:ext uri="{D42A27DB-BD31-4B8C-83A1-F6EECF244321}">
                <p14:modId xmlns:p14="http://schemas.microsoft.com/office/powerpoint/2010/main" val="1655926564"/>
              </p:ext>
            </p:extLst>
          </p:nvPr>
        </p:nvGraphicFramePr>
        <p:xfrm>
          <a:off x="6670428" y="2025070"/>
          <a:ext cx="4337542" cy="4329825"/>
        </p:xfrm>
        <a:graphic>
          <a:graphicData uri="http://schemas.openxmlformats.org/drawingml/2006/table">
            <a:tbl>
              <a:tblPr firstRow="1" bandRow="1">
                <a:noFill/>
                <a:tableStyleId>{C9159F44-6AC1-418F-B49D-1D19E6DE5341}</a:tableStyleId>
              </a:tblPr>
              <a:tblGrid>
                <a:gridCol w="21687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8771">
                  <a:extLst>
                    <a:ext uri="{9D8B030D-6E8A-4147-A177-3AD203B41FA5}">
                      <a16:colId xmlns:a16="http://schemas.microsoft.com/office/drawing/2014/main" val="1999973945"/>
                    </a:ext>
                  </a:extLst>
                </a:gridCol>
              </a:tblGrid>
              <a:tr h="507125"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2000" u="none" strike="noStrike" cap="none">
                          <a:latin typeface="Aref Ruqaa"/>
                          <a:ea typeface="Aref Ruqaa"/>
                          <a:cs typeface="Aref Ruqaa"/>
                          <a:sym typeface="Aref Ruqaa"/>
                        </a:rPr>
                        <a:t>المواضيع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FEA51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2000" u="none" strike="noStrike" cap="none" dirty="0">
                          <a:latin typeface="Aref Ruqaa"/>
                          <a:ea typeface="Aref Ruqaa"/>
                          <a:cs typeface="Aref Ruqaa"/>
                          <a:sym typeface="Aref Ruqaa"/>
                        </a:rPr>
                        <a:t>الأسبوع</a:t>
                      </a:r>
                      <a:endParaRPr dirty="0"/>
                    </a:p>
                  </a:txBody>
                  <a:tcPr marL="91450" marR="91450" marT="45725" marB="45725">
                    <a:solidFill>
                      <a:srgbClr val="FEA51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2250"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400" u="none" strike="noStrike" cap="none">
                          <a:latin typeface="Aref Ruqaa"/>
                          <a:ea typeface="Aref Ruqaa"/>
                          <a:cs typeface="Aref Ruqaa"/>
                          <a:sym typeface="Aref Ruqaa"/>
                        </a:rPr>
                        <a:t>الأمراض</a:t>
                      </a:r>
                      <a:endParaRPr sz="1400" u="none" strike="noStrike" cap="none">
                        <a:latin typeface="Aref Ruqaa"/>
                        <a:ea typeface="Aref Ruqaa"/>
                        <a:cs typeface="Aref Ruqaa"/>
                        <a:sym typeface="Aref Ruqaa"/>
                      </a:endParaRPr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800" u="none" strike="noStrike" cap="none">
                          <a:latin typeface="Aref Ruqaa"/>
                          <a:ea typeface="Aref Ruqaa"/>
                          <a:cs typeface="Aref Ruqaa"/>
                          <a:sym typeface="Aref Ruqaa"/>
                        </a:rPr>
                        <a:t>الأول</a:t>
                      </a:r>
                      <a:endParaRPr/>
                    </a:p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800" u="none" strike="noStrike" cap="none">
                          <a:latin typeface="Aref Ruqaa"/>
                          <a:ea typeface="Aref Ruqaa"/>
                          <a:cs typeface="Aref Ruqaa"/>
                          <a:sym typeface="Aref Ruqaa"/>
                        </a:rPr>
                        <a:t> من  12 إلى 16 جمادي الأول</a:t>
                      </a:r>
                      <a:endParaRPr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2250"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400" u="none" strike="noStrike" cap="none"/>
                        <a:t>العدوى وانتقالها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800" u="none" strike="noStrike" cap="none" dirty="0">
                          <a:latin typeface="Aref Ruqaa"/>
                          <a:ea typeface="Aref Ruqaa"/>
                          <a:cs typeface="Aref Ruqaa"/>
                          <a:sym typeface="Aref Ruqaa"/>
                        </a:rPr>
                        <a:t>الثاني</a:t>
                      </a:r>
                      <a:endParaRPr dirty="0"/>
                    </a:p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800" u="none" strike="noStrike" cap="none">
                          <a:latin typeface="Aref Ruqaa"/>
                          <a:ea typeface="Aref Ruqaa"/>
                          <a:cs typeface="Aref Ruqaa"/>
                          <a:sym typeface="Aref Ruqaa"/>
                        </a:rPr>
                        <a:t> من 19 إلى 23 جمادي الأول</a:t>
                      </a:r>
                      <a:endParaRPr dirty="0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2250"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400" u="none" strike="noStrike" cap="none"/>
                        <a:t>المحافظة على الصحة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800" u="none" strike="noStrike" cap="none" dirty="0">
                          <a:latin typeface="Aref Ruqaa"/>
                          <a:ea typeface="Aref Ruqaa"/>
                          <a:cs typeface="Aref Ruqaa"/>
                          <a:sym typeface="Aref Ruqaa"/>
                        </a:rPr>
                        <a:t>الثالث</a:t>
                      </a:r>
                      <a:endParaRPr dirty="0"/>
                    </a:p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200" u="none" strike="noStrike" cap="none">
                          <a:latin typeface="Aref Ruqaa"/>
                          <a:ea typeface="Aref Ruqaa"/>
                          <a:cs typeface="Aref Ruqaa"/>
                          <a:sym typeface="Aref Ruqaa"/>
                        </a:rPr>
                        <a:t>من  26 جمادي الأول إلى 1جمادي الاخر</a:t>
                      </a:r>
                      <a:endParaRPr sz="1050" dirty="0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2250"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400" u="none" strike="noStrike" cap="none"/>
                        <a:t>الغذاء والتغذية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800" u="none" strike="noStrike" cap="none" dirty="0">
                          <a:latin typeface="Aref Ruqaa"/>
                          <a:ea typeface="Aref Ruqaa"/>
                          <a:cs typeface="Aref Ruqaa"/>
                          <a:sym typeface="Aref Ruqaa"/>
                        </a:rPr>
                        <a:t>الرابع</a:t>
                      </a:r>
                      <a:endParaRPr dirty="0"/>
                    </a:p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800" u="none" strike="noStrike" cap="none" dirty="0">
                          <a:latin typeface="Aref Ruqaa"/>
                          <a:ea typeface="Aref Ruqaa"/>
                          <a:cs typeface="Aref Ruqaa"/>
                          <a:sym typeface="Aref Ruqaa"/>
                        </a:rPr>
                        <a:t> </a:t>
                      </a:r>
                      <a:r>
                        <a:rPr lang="ar-SA" sz="1800" u="none" strike="noStrike" cap="none">
                          <a:latin typeface="Aref Ruqaa"/>
                          <a:ea typeface="Aref Ruqaa"/>
                          <a:cs typeface="Aref Ruqaa"/>
                          <a:sym typeface="Aref Ruqaa"/>
                        </a:rPr>
                        <a:t>من  5 إلى 8 جمادي الاخر</a:t>
                      </a:r>
                      <a:endParaRPr dirty="0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2250"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400" u="none" strike="noStrike" cap="none"/>
                        <a:t>المعادن والصخور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800" u="none" strike="noStrike" cap="none" dirty="0">
                          <a:latin typeface="Aref Ruqaa"/>
                          <a:ea typeface="Aref Ruqaa"/>
                          <a:cs typeface="Aref Ruqaa"/>
                          <a:sym typeface="Aref Ruqaa"/>
                        </a:rPr>
                        <a:t>الخامس</a:t>
                      </a:r>
                      <a:endParaRPr dirty="0"/>
                    </a:p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800" u="none" strike="noStrike" cap="none" dirty="0">
                          <a:latin typeface="Aref Ruqaa"/>
                          <a:ea typeface="Aref Ruqaa"/>
                          <a:cs typeface="Aref Ruqaa"/>
                          <a:sym typeface="Aref Ruqaa"/>
                        </a:rPr>
                        <a:t> </a:t>
                      </a:r>
                      <a:r>
                        <a:rPr lang="ar-SA" sz="1800" u="none" strike="noStrike" cap="none">
                          <a:latin typeface="Aref Ruqaa"/>
                          <a:ea typeface="Aref Ruqaa"/>
                          <a:cs typeface="Aref Ruqaa"/>
                          <a:sym typeface="Aref Ruqaa"/>
                        </a:rPr>
                        <a:t>من  11 إلى 15 جمادي الاخر</a:t>
                      </a:r>
                      <a:endParaRPr dirty="0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6650"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400" u="none" strike="noStrike" cap="none"/>
                        <a:t>الماء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800" u="none" strike="noStrike" cap="none" dirty="0">
                          <a:latin typeface="Aref Ruqaa"/>
                          <a:ea typeface="Aref Ruqaa"/>
                          <a:cs typeface="Aref Ruqaa"/>
                          <a:sym typeface="Aref Ruqaa"/>
                        </a:rPr>
                        <a:t>السادس</a:t>
                      </a:r>
                      <a:endParaRPr dirty="0"/>
                    </a:p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800" u="none" strike="noStrike" cap="none" dirty="0">
                          <a:latin typeface="Aref Ruqaa"/>
                          <a:ea typeface="Aref Ruqaa"/>
                          <a:cs typeface="Aref Ruqaa"/>
                          <a:sym typeface="Aref Ruqaa"/>
                        </a:rPr>
                        <a:t> </a:t>
                      </a:r>
                      <a:r>
                        <a:rPr lang="ar-SA" sz="1800" u="none" strike="noStrike" cap="none">
                          <a:latin typeface="Aref Ruqaa"/>
                          <a:ea typeface="Aref Ruqaa"/>
                          <a:cs typeface="Aref Ruqaa"/>
                          <a:sym typeface="Aref Ruqaa"/>
                        </a:rPr>
                        <a:t>من  18 إلى 22 جمادي الاخر</a:t>
                      </a:r>
                      <a:endParaRPr dirty="0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250" name="Google Shape;250;p7"/>
          <p:cNvGraphicFramePr/>
          <p:nvPr>
            <p:extLst>
              <p:ext uri="{D42A27DB-BD31-4B8C-83A1-F6EECF244321}">
                <p14:modId xmlns:p14="http://schemas.microsoft.com/office/powerpoint/2010/main" val="571865841"/>
              </p:ext>
            </p:extLst>
          </p:nvPr>
        </p:nvGraphicFramePr>
        <p:xfrm>
          <a:off x="1650836" y="1994108"/>
          <a:ext cx="4065606" cy="4308290"/>
        </p:xfrm>
        <a:graphic>
          <a:graphicData uri="http://schemas.openxmlformats.org/drawingml/2006/table">
            <a:tbl>
              <a:tblPr firstRow="1" bandRow="1">
                <a:noFill/>
                <a:tableStyleId>{C9159F44-6AC1-418F-B49D-1D19E6DE5341}</a:tableStyleId>
              </a:tblPr>
              <a:tblGrid>
                <a:gridCol w="20328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803">
                  <a:extLst>
                    <a:ext uri="{9D8B030D-6E8A-4147-A177-3AD203B41FA5}">
                      <a16:colId xmlns:a16="http://schemas.microsoft.com/office/drawing/2014/main" val="3087253091"/>
                    </a:ext>
                  </a:extLst>
                </a:gridCol>
              </a:tblGrid>
              <a:tr h="467750"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2000" u="none" strike="noStrike" cap="none">
                          <a:latin typeface="Aref Ruqaa"/>
                          <a:ea typeface="Aref Ruqaa"/>
                          <a:cs typeface="Aref Ruqaa"/>
                          <a:sym typeface="Aref Ruqaa"/>
                        </a:rPr>
                        <a:t>المواضيع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FEA51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2000" u="none" strike="noStrike" cap="none" dirty="0">
                          <a:latin typeface="Aref Ruqaa"/>
                          <a:ea typeface="Aref Ruqaa"/>
                          <a:cs typeface="Aref Ruqaa"/>
                          <a:sym typeface="Aref Ruqaa"/>
                        </a:rPr>
                        <a:t>الأسبوع</a:t>
                      </a:r>
                      <a:endParaRPr dirty="0"/>
                    </a:p>
                  </a:txBody>
                  <a:tcPr marL="91450" marR="91450" marT="45725" marB="45725">
                    <a:solidFill>
                      <a:srgbClr val="FEA51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2250"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400" u="none" strike="noStrike" cap="none">
                          <a:latin typeface="Aref Ruqaa"/>
                          <a:ea typeface="Aref Ruqaa"/>
                          <a:cs typeface="Aref Ruqaa"/>
                          <a:sym typeface="Aref Ruqaa"/>
                        </a:rPr>
                        <a:t>الأرض والشمس والقمر</a:t>
                      </a:r>
                      <a:endParaRPr sz="1400" u="none" strike="noStrike" cap="none">
                        <a:latin typeface="Aref Ruqaa"/>
                        <a:ea typeface="Aref Ruqaa"/>
                        <a:cs typeface="Aref Ruqaa"/>
                        <a:sym typeface="Aref Ruqaa"/>
                      </a:endParaRPr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800" u="none" strike="noStrike" cap="none" dirty="0">
                          <a:latin typeface="Aref Ruqaa"/>
                          <a:ea typeface="Aref Ruqaa"/>
                          <a:cs typeface="Aref Ruqaa"/>
                          <a:sym typeface="Aref Ruqaa"/>
                        </a:rPr>
                        <a:t>السابع</a:t>
                      </a:r>
                      <a:endParaRPr dirty="0"/>
                    </a:p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800" u="none" strike="noStrike" cap="none" dirty="0">
                          <a:latin typeface="Aref Ruqaa"/>
                          <a:ea typeface="Aref Ruqaa"/>
                          <a:cs typeface="Aref Ruqaa"/>
                          <a:sym typeface="Aref Ruqaa"/>
                        </a:rPr>
                        <a:t> </a:t>
                      </a:r>
                      <a:r>
                        <a:rPr lang="ar-SA" sz="1800" u="none" strike="noStrike" cap="none">
                          <a:latin typeface="Aref Ruqaa"/>
                          <a:ea typeface="Aref Ruqaa"/>
                          <a:cs typeface="Aref Ruqaa"/>
                          <a:sym typeface="Aref Ruqaa"/>
                        </a:rPr>
                        <a:t>من  2 إلى 6 رجب</a:t>
                      </a:r>
                      <a:endParaRPr dirty="0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2250"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400" u="none" strike="noStrike" cap="none"/>
                        <a:t>النُظامُ الشّمسيّ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800" u="none" strike="noStrike" cap="none">
                          <a:latin typeface="Aref Ruqaa"/>
                          <a:ea typeface="Aref Ruqaa"/>
                          <a:cs typeface="Aref Ruqaa"/>
                          <a:sym typeface="Aref Ruqaa"/>
                        </a:rPr>
                        <a:t>الثامن</a:t>
                      </a:r>
                      <a:endParaRPr/>
                    </a:p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800" u="none" strike="noStrike" cap="none">
                          <a:latin typeface="Aref Ruqaa"/>
                          <a:ea typeface="Aref Ruqaa"/>
                          <a:cs typeface="Aref Ruqaa"/>
                          <a:sym typeface="Aref Ruqaa"/>
                        </a:rPr>
                        <a:t> من  9 إلى 13 رجب</a:t>
                      </a:r>
                      <a:endParaRPr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2250"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400" u="none" strike="noStrike" cap="none"/>
                        <a:t>الأمراض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800" u="none" strike="noStrike" cap="none" dirty="0">
                          <a:latin typeface="Aref Ruqaa"/>
                          <a:ea typeface="Aref Ruqaa"/>
                          <a:cs typeface="Aref Ruqaa"/>
                          <a:sym typeface="Aref Ruqaa"/>
                        </a:rPr>
                        <a:t>التاسع</a:t>
                      </a:r>
                      <a:endParaRPr dirty="0"/>
                    </a:p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800" u="none" strike="noStrike" cap="none" dirty="0">
                          <a:latin typeface="Aref Ruqaa"/>
                          <a:ea typeface="Aref Ruqaa"/>
                          <a:cs typeface="Aref Ruqaa"/>
                          <a:sym typeface="Aref Ruqaa"/>
                        </a:rPr>
                        <a:t> </a:t>
                      </a:r>
                      <a:r>
                        <a:rPr lang="ar-SA" sz="1800" u="none" strike="noStrike" cap="none">
                          <a:latin typeface="Aref Ruqaa"/>
                          <a:ea typeface="Aref Ruqaa"/>
                          <a:cs typeface="Aref Ruqaa"/>
                          <a:sym typeface="Aref Ruqaa"/>
                        </a:rPr>
                        <a:t>من  17 إلى 20 رجب</a:t>
                      </a:r>
                      <a:endParaRPr dirty="0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2250"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400" u="none" strike="noStrike" cap="none"/>
                        <a:t>العدوى وانتقالها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800" u="none" strike="noStrike" cap="none" dirty="0">
                          <a:latin typeface="Aref Ruqaa"/>
                          <a:ea typeface="Aref Ruqaa"/>
                          <a:cs typeface="Aref Ruqaa"/>
                          <a:sym typeface="Aref Ruqaa"/>
                        </a:rPr>
                        <a:t>العاشر</a:t>
                      </a:r>
                      <a:endParaRPr dirty="0"/>
                    </a:p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800" u="none" strike="noStrike" cap="none" dirty="0">
                          <a:latin typeface="Aref Ruqaa"/>
                          <a:ea typeface="Aref Ruqaa"/>
                          <a:cs typeface="Aref Ruqaa"/>
                          <a:sym typeface="Aref Ruqaa"/>
                        </a:rPr>
                        <a:t> </a:t>
                      </a:r>
                      <a:r>
                        <a:rPr lang="ar-SA" sz="1800" u="none" strike="noStrike" cap="none">
                          <a:latin typeface="Aref Ruqaa"/>
                          <a:ea typeface="Aref Ruqaa"/>
                          <a:cs typeface="Aref Ruqaa"/>
                          <a:sym typeface="Aref Ruqaa"/>
                        </a:rPr>
                        <a:t>من  23 إلى 27 رجب</a:t>
                      </a:r>
                      <a:endParaRPr dirty="0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2250"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400" u="none" strike="noStrike" cap="none"/>
                        <a:t>المحافظة على الصحة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800" u="none" strike="noStrike" cap="none" dirty="0">
                          <a:latin typeface="Aref Ruqaa"/>
                          <a:ea typeface="Aref Ruqaa"/>
                          <a:cs typeface="Aref Ruqaa"/>
                          <a:sym typeface="Aref Ruqaa"/>
                        </a:rPr>
                        <a:t>الحادي عشر</a:t>
                      </a:r>
                      <a:endParaRPr dirty="0"/>
                    </a:p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800" u="none" strike="noStrike" cap="none">
                          <a:latin typeface="Aref Ruqaa"/>
                          <a:ea typeface="Aref Ruqaa"/>
                          <a:cs typeface="Aref Ruqaa"/>
                          <a:sym typeface="Aref Ruqaa"/>
                        </a:rPr>
                        <a:t>من  1 إلى 5 شعبان</a:t>
                      </a:r>
                      <a:endParaRPr dirty="0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2250"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400" u="none" strike="noStrike" cap="none"/>
                        <a:t>الغذاء والتغذية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800" u="none" strike="noStrike" cap="none" dirty="0">
                          <a:latin typeface="Aref Ruqaa"/>
                          <a:ea typeface="Aref Ruqaa"/>
                          <a:cs typeface="Aref Ruqaa"/>
                          <a:sym typeface="Aref Ruqaa"/>
                        </a:rPr>
                        <a:t>الثاني والثالث عشر</a:t>
                      </a:r>
                      <a:endParaRPr dirty="0"/>
                    </a:p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800" u="none" strike="noStrike" cap="none">
                          <a:latin typeface="Aref Ruqaa"/>
                          <a:ea typeface="Aref Ruqaa"/>
                          <a:cs typeface="Aref Ruqaa"/>
                          <a:sym typeface="Aref Ruqaa"/>
                        </a:rPr>
                        <a:t>من   8 إلى 11 شعبان</a:t>
                      </a:r>
                      <a:endParaRPr dirty="0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251" name="Google Shape;251;p7" descr="خروج مع تعبئة خالصة">
            <a:hlinkClick r:id="rId17" action="ppaction://hlinksldjump"/>
          </p:cNvPr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549486" y="24054"/>
            <a:ext cx="518601" cy="518601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7"/>
          <p:cNvSpPr/>
          <p:nvPr/>
        </p:nvSpPr>
        <p:spPr>
          <a:xfrm>
            <a:off x="163335" y="2593475"/>
            <a:ext cx="1417066" cy="411773"/>
          </a:xfrm>
          <a:custGeom>
            <a:avLst/>
            <a:gdLst/>
            <a:ahLst/>
            <a:cxnLst/>
            <a:rect l="l" t="t" r="r" b="b"/>
            <a:pathLst>
              <a:path w="1242646" h="571500" extrusionOk="0">
                <a:moveTo>
                  <a:pt x="0" y="0"/>
                </a:moveTo>
                <a:lnTo>
                  <a:pt x="1242646" y="0"/>
                </a:lnTo>
                <a:lnTo>
                  <a:pt x="1242646" y="571500"/>
                </a:lnTo>
                <a:lnTo>
                  <a:pt x="0" y="571500"/>
                </a:lnTo>
                <a:lnTo>
                  <a:pt x="92320" y="285750"/>
                </a:lnTo>
                <a:close/>
              </a:path>
            </a:pathLst>
          </a:custGeom>
          <a:solidFill>
            <a:srgbClr val="FFE708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توزيع المنهج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Google Shape;257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84030" y="221902"/>
            <a:ext cx="10199078" cy="6530400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8">
            <a:hlinkClick r:id="" action="ppaction://noaction"/>
          </p:cNvPr>
          <p:cNvSpPr/>
          <p:nvPr/>
        </p:nvSpPr>
        <p:spPr>
          <a:xfrm>
            <a:off x="199294" y="572965"/>
            <a:ext cx="1342600" cy="411773"/>
          </a:xfrm>
          <a:custGeom>
            <a:avLst/>
            <a:gdLst/>
            <a:ahLst/>
            <a:cxnLst/>
            <a:rect l="l" t="t" r="r" b="b"/>
            <a:pathLst>
              <a:path w="1242646" h="571500" extrusionOk="0">
                <a:moveTo>
                  <a:pt x="0" y="0"/>
                </a:moveTo>
                <a:lnTo>
                  <a:pt x="1242646" y="0"/>
                </a:lnTo>
                <a:lnTo>
                  <a:pt x="1242646" y="571500"/>
                </a:lnTo>
                <a:lnTo>
                  <a:pt x="0" y="571500"/>
                </a:lnTo>
                <a:lnTo>
                  <a:pt x="92320" y="285750"/>
                </a:lnTo>
                <a:close/>
              </a:path>
            </a:pathLst>
          </a:custGeom>
          <a:solidFill>
            <a:srgbClr val="F3C2F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ar-SA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محتوى الملف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9" name="Google Shape;259;p8">
            <a:hlinkClick r:id="" action="ppaction://noaction"/>
          </p:cNvPr>
          <p:cNvSpPr/>
          <p:nvPr/>
        </p:nvSpPr>
        <p:spPr>
          <a:xfrm>
            <a:off x="147253" y="3593351"/>
            <a:ext cx="1378560" cy="411773"/>
          </a:xfrm>
          <a:custGeom>
            <a:avLst/>
            <a:gdLst/>
            <a:ahLst/>
            <a:cxnLst/>
            <a:rect l="l" t="t" r="r" b="b"/>
            <a:pathLst>
              <a:path w="1242646" h="571500" extrusionOk="0">
                <a:moveTo>
                  <a:pt x="0" y="0"/>
                </a:moveTo>
                <a:lnTo>
                  <a:pt x="1242646" y="0"/>
                </a:lnTo>
                <a:lnTo>
                  <a:pt x="1242646" y="571500"/>
                </a:lnTo>
                <a:lnTo>
                  <a:pt x="0" y="571500"/>
                </a:lnTo>
                <a:lnTo>
                  <a:pt x="92320" y="285750"/>
                </a:lnTo>
                <a:close/>
              </a:path>
            </a:pathLst>
          </a:custGeom>
          <a:solidFill>
            <a:srgbClr val="F3C2F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ar-SA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تحضير الدروس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0" name="Google Shape;260;p8">
            <a:hlinkClick r:id="" action="ppaction://noaction"/>
          </p:cNvPr>
          <p:cNvSpPr/>
          <p:nvPr/>
        </p:nvSpPr>
        <p:spPr>
          <a:xfrm>
            <a:off x="179414" y="1075690"/>
            <a:ext cx="1362479" cy="411773"/>
          </a:xfrm>
          <a:custGeom>
            <a:avLst/>
            <a:gdLst/>
            <a:ahLst/>
            <a:cxnLst/>
            <a:rect l="l" t="t" r="r" b="b"/>
            <a:pathLst>
              <a:path w="1242646" h="571500" extrusionOk="0">
                <a:moveTo>
                  <a:pt x="0" y="0"/>
                </a:moveTo>
                <a:lnTo>
                  <a:pt x="1242646" y="0"/>
                </a:lnTo>
                <a:lnTo>
                  <a:pt x="1242646" y="571500"/>
                </a:lnTo>
                <a:lnTo>
                  <a:pt x="0" y="571500"/>
                </a:lnTo>
                <a:lnTo>
                  <a:pt x="92320" y="285750"/>
                </a:lnTo>
                <a:close/>
              </a:path>
            </a:pathLst>
          </a:custGeom>
          <a:solidFill>
            <a:srgbClr val="2CE1E6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ar-SA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الرؤية والرسالة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1" name="Google Shape;261;p8">
            <a:hlinkClick r:id="" action="ppaction://noaction"/>
          </p:cNvPr>
          <p:cNvSpPr/>
          <p:nvPr/>
        </p:nvSpPr>
        <p:spPr>
          <a:xfrm>
            <a:off x="147250" y="1582335"/>
            <a:ext cx="1394643" cy="411773"/>
          </a:xfrm>
          <a:custGeom>
            <a:avLst/>
            <a:gdLst/>
            <a:ahLst/>
            <a:cxnLst/>
            <a:rect l="l" t="t" r="r" b="b"/>
            <a:pathLst>
              <a:path w="1242646" h="571500" extrusionOk="0">
                <a:moveTo>
                  <a:pt x="0" y="0"/>
                </a:moveTo>
                <a:lnTo>
                  <a:pt x="1242646" y="0"/>
                </a:lnTo>
                <a:lnTo>
                  <a:pt x="1242646" y="571500"/>
                </a:lnTo>
                <a:lnTo>
                  <a:pt x="0" y="571500"/>
                </a:lnTo>
                <a:lnTo>
                  <a:pt x="92320" y="285750"/>
                </a:lnTo>
                <a:close/>
              </a:path>
            </a:pathLst>
          </a:custGeom>
          <a:solidFill>
            <a:srgbClr val="E76F12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ar-SA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السيرة الذاتية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2" name="Google Shape;262;p8">
            <a:hlinkClick r:id="" action="ppaction://noaction"/>
          </p:cNvPr>
          <p:cNvSpPr/>
          <p:nvPr/>
        </p:nvSpPr>
        <p:spPr>
          <a:xfrm>
            <a:off x="147252" y="2089789"/>
            <a:ext cx="1394642" cy="411773"/>
          </a:xfrm>
          <a:custGeom>
            <a:avLst/>
            <a:gdLst/>
            <a:ahLst/>
            <a:cxnLst/>
            <a:rect l="l" t="t" r="r" b="b"/>
            <a:pathLst>
              <a:path w="1242646" h="571500" extrusionOk="0">
                <a:moveTo>
                  <a:pt x="0" y="0"/>
                </a:moveTo>
                <a:lnTo>
                  <a:pt x="1242646" y="0"/>
                </a:lnTo>
                <a:lnTo>
                  <a:pt x="1242646" y="571500"/>
                </a:lnTo>
                <a:lnTo>
                  <a:pt x="0" y="571500"/>
                </a:lnTo>
                <a:lnTo>
                  <a:pt x="92320" y="285750"/>
                </a:lnTo>
                <a:close/>
              </a:path>
            </a:pathLst>
          </a:custGeom>
          <a:solidFill>
            <a:srgbClr val="EA3030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ar-SA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أهداف المادة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3" name="Google Shape;263;p8"/>
          <p:cNvSpPr/>
          <p:nvPr/>
        </p:nvSpPr>
        <p:spPr>
          <a:xfrm flipH="1">
            <a:off x="10456116" y="2593475"/>
            <a:ext cx="1629507" cy="411773"/>
          </a:xfrm>
          <a:custGeom>
            <a:avLst/>
            <a:gdLst/>
            <a:ahLst/>
            <a:cxnLst/>
            <a:rect l="l" t="t" r="r" b="b"/>
            <a:pathLst>
              <a:path w="1242646" h="571500" extrusionOk="0">
                <a:moveTo>
                  <a:pt x="0" y="0"/>
                </a:moveTo>
                <a:lnTo>
                  <a:pt x="1242646" y="0"/>
                </a:lnTo>
                <a:lnTo>
                  <a:pt x="1242646" y="571500"/>
                </a:lnTo>
                <a:lnTo>
                  <a:pt x="0" y="571500"/>
                </a:lnTo>
                <a:lnTo>
                  <a:pt x="92320" y="285750"/>
                </a:lnTo>
                <a:close/>
              </a:path>
            </a:pathLst>
          </a:custGeom>
          <a:solidFill>
            <a:srgbClr val="FFE708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ar-SA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توزيع المنهج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4" name="Google Shape;264;p8">
            <a:hlinkClick r:id="" action="ppaction://noaction"/>
          </p:cNvPr>
          <p:cNvSpPr/>
          <p:nvPr/>
        </p:nvSpPr>
        <p:spPr>
          <a:xfrm>
            <a:off x="171375" y="4075085"/>
            <a:ext cx="1370518" cy="411773"/>
          </a:xfrm>
          <a:custGeom>
            <a:avLst/>
            <a:gdLst/>
            <a:ahLst/>
            <a:cxnLst/>
            <a:rect l="l" t="t" r="r" b="b"/>
            <a:pathLst>
              <a:path w="1242646" h="571500" extrusionOk="0">
                <a:moveTo>
                  <a:pt x="0" y="0"/>
                </a:moveTo>
                <a:lnTo>
                  <a:pt x="1242646" y="0"/>
                </a:lnTo>
                <a:lnTo>
                  <a:pt x="1242646" y="571500"/>
                </a:lnTo>
                <a:lnTo>
                  <a:pt x="0" y="571500"/>
                </a:lnTo>
                <a:lnTo>
                  <a:pt x="92320" y="285750"/>
                </a:lnTo>
                <a:close/>
              </a:path>
            </a:pathLst>
          </a:custGeom>
          <a:solidFill>
            <a:srgbClr val="2CE1E6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ar-SA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أوراق العمل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5" name="Google Shape;265;p8">
            <a:hlinkClick r:id="" action="ppaction://noaction"/>
          </p:cNvPr>
          <p:cNvSpPr/>
          <p:nvPr/>
        </p:nvSpPr>
        <p:spPr>
          <a:xfrm>
            <a:off x="147253" y="4569530"/>
            <a:ext cx="1394639" cy="411773"/>
          </a:xfrm>
          <a:custGeom>
            <a:avLst/>
            <a:gdLst/>
            <a:ahLst/>
            <a:cxnLst/>
            <a:rect l="l" t="t" r="r" b="b"/>
            <a:pathLst>
              <a:path w="1242646" h="571500" extrusionOk="0">
                <a:moveTo>
                  <a:pt x="0" y="0"/>
                </a:moveTo>
                <a:lnTo>
                  <a:pt x="1242646" y="0"/>
                </a:lnTo>
                <a:lnTo>
                  <a:pt x="1242646" y="571500"/>
                </a:lnTo>
                <a:lnTo>
                  <a:pt x="0" y="571500"/>
                </a:lnTo>
                <a:lnTo>
                  <a:pt x="92320" y="285750"/>
                </a:lnTo>
                <a:close/>
              </a:path>
            </a:pathLst>
          </a:custGeom>
          <a:solidFill>
            <a:srgbClr val="E76F12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ar-SA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الاختبارات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6" name="Google Shape;266;p8">
            <a:hlinkClick r:id="" action="ppaction://noaction"/>
          </p:cNvPr>
          <p:cNvSpPr/>
          <p:nvPr/>
        </p:nvSpPr>
        <p:spPr>
          <a:xfrm>
            <a:off x="163334" y="5049993"/>
            <a:ext cx="1394639" cy="411773"/>
          </a:xfrm>
          <a:custGeom>
            <a:avLst/>
            <a:gdLst/>
            <a:ahLst/>
            <a:cxnLst/>
            <a:rect l="l" t="t" r="r" b="b"/>
            <a:pathLst>
              <a:path w="1242646" h="571500" extrusionOk="0">
                <a:moveTo>
                  <a:pt x="0" y="0"/>
                </a:moveTo>
                <a:lnTo>
                  <a:pt x="1242646" y="0"/>
                </a:lnTo>
                <a:lnTo>
                  <a:pt x="1242646" y="571500"/>
                </a:lnTo>
                <a:lnTo>
                  <a:pt x="0" y="571500"/>
                </a:lnTo>
                <a:lnTo>
                  <a:pt x="92320" y="285750"/>
                </a:lnTo>
                <a:close/>
              </a:path>
            </a:pathLst>
          </a:custGeom>
          <a:solidFill>
            <a:srgbClr val="EA3030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ar-SA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الإحصائيات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7" name="Google Shape;267;p8">
            <a:hlinkClick r:id="" action="ppaction://noaction"/>
          </p:cNvPr>
          <p:cNvSpPr/>
          <p:nvPr/>
        </p:nvSpPr>
        <p:spPr>
          <a:xfrm>
            <a:off x="163334" y="5538494"/>
            <a:ext cx="1362479" cy="411773"/>
          </a:xfrm>
          <a:custGeom>
            <a:avLst/>
            <a:gdLst/>
            <a:ahLst/>
            <a:cxnLst/>
            <a:rect l="l" t="t" r="r" b="b"/>
            <a:pathLst>
              <a:path w="1242646" h="571500" extrusionOk="0">
                <a:moveTo>
                  <a:pt x="0" y="0"/>
                </a:moveTo>
                <a:lnTo>
                  <a:pt x="1242646" y="0"/>
                </a:lnTo>
                <a:lnTo>
                  <a:pt x="1242646" y="571500"/>
                </a:lnTo>
                <a:lnTo>
                  <a:pt x="0" y="571500"/>
                </a:lnTo>
                <a:lnTo>
                  <a:pt x="92320" y="285750"/>
                </a:lnTo>
                <a:close/>
              </a:path>
            </a:pathLst>
          </a:custGeom>
          <a:solidFill>
            <a:srgbClr val="FFE708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ar-SA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الشهادات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8" name="Google Shape;268;p8">
            <a:hlinkClick r:id="" action="ppaction://noaction"/>
          </p:cNvPr>
          <p:cNvSpPr/>
          <p:nvPr/>
        </p:nvSpPr>
        <p:spPr>
          <a:xfrm>
            <a:off x="163338" y="6026995"/>
            <a:ext cx="1394636" cy="411773"/>
          </a:xfrm>
          <a:custGeom>
            <a:avLst/>
            <a:gdLst/>
            <a:ahLst/>
            <a:cxnLst/>
            <a:rect l="l" t="t" r="r" b="b"/>
            <a:pathLst>
              <a:path w="1242646" h="571500" extrusionOk="0">
                <a:moveTo>
                  <a:pt x="0" y="0"/>
                </a:moveTo>
                <a:lnTo>
                  <a:pt x="1242646" y="0"/>
                </a:lnTo>
                <a:lnTo>
                  <a:pt x="1242646" y="571500"/>
                </a:lnTo>
                <a:lnTo>
                  <a:pt x="0" y="571500"/>
                </a:lnTo>
                <a:lnTo>
                  <a:pt x="92320" y="285750"/>
                </a:lnTo>
                <a:close/>
              </a:path>
            </a:pathLst>
          </a:custGeom>
          <a:solidFill>
            <a:srgbClr val="3065EA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ar-SA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الطالبات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69" name="Google Shape;269;p8" descr="صورة تحتوي على منضدة&#10;&#10;تم إنشاء الوصف تلقائياً"/>
          <p:cNvPicPr preferRelativeResize="0"/>
          <p:nvPr/>
        </p:nvPicPr>
        <p:blipFill rotWithShape="1">
          <a:blip r:embed="rId4">
            <a:alphaModFix/>
          </a:blip>
          <a:srcRect t="9915"/>
          <a:stretch/>
        </p:blipFill>
        <p:spPr>
          <a:xfrm>
            <a:off x="1261703" y="369502"/>
            <a:ext cx="4851913" cy="6235200"/>
          </a:xfrm>
          <a:prstGeom prst="roundRect">
            <a:avLst>
              <a:gd name="adj" fmla="val 4465"/>
            </a:avLst>
          </a:prstGeom>
          <a:noFill/>
          <a:ln>
            <a:noFill/>
          </a:ln>
        </p:spPr>
      </p:pic>
      <p:pic>
        <p:nvPicPr>
          <p:cNvPr id="270" name="Google Shape;270;p8" descr="صورة تحتوي على منضدة&#10;&#10;تم إنشاء الوصف تلقائياً"/>
          <p:cNvPicPr preferRelativeResize="0"/>
          <p:nvPr/>
        </p:nvPicPr>
        <p:blipFill rotWithShape="1">
          <a:blip r:embed="rId4">
            <a:alphaModFix/>
          </a:blip>
          <a:srcRect t="9915"/>
          <a:stretch/>
        </p:blipFill>
        <p:spPr>
          <a:xfrm flipH="1">
            <a:off x="6418957" y="400898"/>
            <a:ext cx="4851913" cy="6235200"/>
          </a:xfrm>
          <a:prstGeom prst="roundRect">
            <a:avLst>
              <a:gd name="adj" fmla="val 4465"/>
            </a:avLst>
          </a:prstGeom>
          <a:noFill/>
          <a:ln>
            <a:noFill/>
          </a:ln>
        </p:spPr>
      </p:pic>
      <p:pic>
        <p:nvPicPr>
          <p:cNvPr id="271" name="Google Shape;271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982141" y="713319"/>
            <a:ext cx="568292" cy="56675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250119" y="512133"/>
            <a:ext cx="1189587" cy="1189587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8"/>
          <p:cNvSpPr txBox="1"/>
          <p:nvPr/>
        </p:nvSpPr>
        <p:spPr>
          <a:xfrm>
            <a:off x="7584691" y="1710900"/>
            <a:ext cx="237597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ar-SA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جدول الحصص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74" name="Google Shape;274;p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065168" y="480896"/>
            <a:ext cx="1189587" cy="1189587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8"/>
          <p:cNvSpPr txBox="1"/>
          <p:nvPr/>
        </p:nvSpPr>
        <p:spPr>
          <a:xfrm>
            <a:off x="2399740" y="1679663"/>
            <a:ext cx="237597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ar-SA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جدول الحصص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aphicFrame>
        <p:nvGraphicFramePr>
          <p:cNvPr id="276" name="Google Shape;276;p8"/>
          <p:cNvGraphicFramePr/>
          <p:nvPr>
            <p:extLst>
              <p:ext uri="{D42A27DB-BD31-4B8C-83A1-F6EECF244321}">
                <p14:modId xmlns:p14="http://schemas.microsoft.com/office/powerpoint/2010/main" val="1022240947"/>
              </p:ext>
            </p:extLst>
          </p:nvPr>
        </p:nvGraphicFramePr>
        <p:xfrm>
          <a:off x="6550433" y="2350425"/>
          <a:ext cx="4456328" cy="3382200"/>
        </p:xfrm>
        <a:graphic>
          <a:graphicData uri="http://schemas.openxmlformats.org/drawingml/2006/table">
            <a:tbl>
              <a:tblPr firstRow="1" bandRow="1">
                <a:noFill/>
                <a:tableStyleId>{C9159F44-6AC1-418F-B49D-1D19E6DE5341}</a:tableStyleId>
              </a:tblPr>
              <a:tblGrid>
                <a:gridCol w="11140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408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1408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1408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63700"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800" u="none" strike="noStrike" cap="none" dirty="0">
                          <a:latin typeface="Aref Ruqaa"/>
                          <a:cs typeface="Aref Ruqaa"/>
                          <a:sym typeface="Aref Ruqaa"/>
                        </a:rPr>
                        <a:t>3</a:t>
                      </a:r>
                      <a:endParaRPr dirty="0"/>
                    </a:p>
                  </a:txBody>
                  <a:tcPr marL="91450" marR="91450" marT="45725" marB="45725">
                    <a:solidFill>
                      <a:srgbClr val="FF6D7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800" u="none" strike="noStrike" cap="none" dirty="0">
                          <a:latin typeface="Aref Ruqaa"/>
                          <a:cs typeface="Aref Ruqaa"/>
                          <a:sym typeface="Aref Ruqaa"/>
                        </a:rPr>
                        <a:t>2</a:t>
                      </a:r>
                      <a:endParaRPr dirty="0"/>
                    </a:p>
                  </a:txBody>
                  <a:tcPr marL="91450" marR="91450" marT="45725" marB="45725">
                    <a:solidFill>
                      <a:srgbClr val="FF6D7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800" u="none" strike="noStrike" cap="none" dirty="0">
                          <a:latin typeface="Aref Ruqaa"/>
                          <a:cs typeface="Aref Ruqaa"/>
                          <a:sym typeface="Aref Ruqaa"/>
                        </a:rPr>
                        <a:t>1</a:t>
                      </a:r>
                      <a:endParaRPr dirty="0"/>
                    </a:p>
                  </a:txBody>
                  <a:tcPr marL="91450" marR="91450" marT="45725" marB="45725">
                    <a:solidFill>
                      <a:srgbClr val="FF6D7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3700"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100" u="none" strike="noStrike" cap="none"/>
                        <a:t>العلوم--رابع ابتدائي</a:t>
                      </a:r>
                      <a:endParaRPr sz="1100" u="none" strike="noStrike" cap="none" dirty="0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 dirty="0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 dirty="0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800" u="none" strike="noStrike" cap="none">
                          <a:latin typeface="Aref Ruqaa"/>
                          <a:ea typeface="Aref Ruqaa"/>
                          <a:cs typeface="Aref Ruqaa"/>
                          <a:sym typeface="Aref Ruqaa"/>
                        </a:rPr>
                        <a:t>الأحد</a:t>
                      </a:r>
                      <a:endParaRPr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3700"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 dirty="0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 dirty="0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 dirty="0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800" u="none" strike="noStrike" cap="none" dirty="0">
                          <a:latin typeface="Aref Ruqaa"/>
                          <a:ea typeface="Aref Ruqaa"/>
                          <a:cs typeface="Aref Ruqaa"/>
                          <a:sym typeface="Aref Ruqaa"/>
                        </a:rPr>
                        <a:t>الاثنين</a:t>
                      </a:r>
                      <a:endParaRPr dirty="0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3700"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 dirty="0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 dirty="0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 dirty="0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800" u="none" strike="noStrike" cap="none" dirty="0">
                          <a:latin typeface="Aref Ruqaa"/>
                          <a:ea typeface="Aref Ruqaa"/>
                          <a:cs typeface="Aref Ruqaa"/>
                          <a:sym typeface="Aref Ruqaa"/>
                        </a:rPr>
                        <a:t>الثلاثاء</a:t>
                      </a:r>
                      <a:endParaRPr dirty="0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3700"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 dirty="0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 dirty="0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 dirty="0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800" u="none" strike="noStrike" cap="none" dirty="0">
                          <a:latin typeface="Aref Ruqaa"/>
                          <a:ea typeface="Aref Ruqaa"/>
                          <a:cs typeface="Aref Ruqaa"/>
                          <a:sym typeface="Aref Ruqaa"/>
                        </a:rPr>
                        <a:t>الأربعاء</a:t>
                      </a:r>
                      <a:endParaRPr dirty="0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3700"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 dirty="0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100" u="none" strike="noStrike" cap="none" dirty="0"/>
                        <a:t>العلوم--رابع ابتدائي</a:t>
                      </a:r>
                      <a:endParaRPr sz="1100" u="none" strike="noStrike" cap="none" dirty="0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 dirty="0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800" u="none" strike="noStrike" cap="none" dirty="0">
                          <a:latin typeface="Aref Ruqaa"/>
                          <a:ea typeface="Aref Ruqaa"/>
                          <a:cs typeface="Aref Ruqaa"/>
                          <a:sym typeface="Aref Ruqaa"/>
                        </a:rPr>
                        <a:t>الخميس</a:t>
                      </a:r>
                      <a:endParaRPr dirty="0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278" name="Google Shape;278;p8" descr="خروج مع تعبئة خالصة">
            <a:hlinkClick r:id="" action="ppaction://noaction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49486" y="24054"/>
            <a:ext cx="518601" cy="518601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8"/>
          <p:cNvSpPr/>
          <p:nvPr/>
        </p:nvSpPr>
        <p:spPr>
          <a:xfrm>
            <a:off x="163334" y="3099130"/>
            <a:ext cx="1378559" cy="411773"/>
          </a:xfrm>
          <a:custGeom>
            <a:avLst/>
            <a:gdLst/>
            <a:ahLst/>
            <a:cxnLst/>
            <a:rect l="l" t="t" r="r" b="b"/>
            <a:pathLst>
              <a:path w="1242646" h="571500" extrusionOk="0">
                <a:moveTo>
                  <a:pt x="0" y="0"/>
                </a:moveTo>
                <a:lnTo>
                  <a:pt x="1242646" y="0"/>
                </a:lnTo>
                <a:lnTo>
                  <a:pt x="1242646" y="571500"/>
                </a:lnTo>
                <a:lnTo>
                  <a:pt x="0" y="571500"/>
                </a:lnTo>
                <a:lnTo>
                  <a:pt x="92320" y="285750"/>
                </a:lnTo>
                <a:close/>
              </a:path>
            </a:pathLst>
          </a:custGeom>
          <a:solidFill>
            <a:srgbClr val="3065EA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ar-SA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جدول الحصص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aphicFrame>
        <p:nvGraphicFramePr>
          <p:cNvPr id="2" name="Google Shape;276;p8">
            <a:extLst>
              <a:ext uri="{FF2B5EF4-FFF2-40B4-BE49-F238E27FC236}">
                <a16:creationId xmlns:a16="http://schemas.microsoft.com/office/drawing/2014/main" id="{8A43323B-4C2D-2E3A-5319-770A24C19F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6680101"/>
              </p:ext>
            </p:extLst>
          </p:nvPr>
        </p:nvGraphicFramePr>
        <p:xfrm>
          <a:off x="1541892" y="2379073"/>
          <a:ext cx="4456328" cy="3382200"/>
        </p:xfrm>
        <a:graphic>
          <a:graphicData uri="http://schemas.openxmlformats.org/drawingml/2006/table">
            <a:tbl>
              <a:tblPr firstRow="1" bandRow="1">
                <a:noFill/>
                <a:tableStyleId>{C9159F44-6AC1-418F-B49D-1D19E6DE5341}</a:tableStyleId>
              </a:tblPr>
              <a:tblGrid>
                <a:gridCol w="7390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3965">
                  <a:extLst>
                    <a:ext uri="{9D8B030D-6E8A-4147-A177-3AD203B41FA5}">
                      <a16:colId xmlns:a16="http://schemas.microsoft.com/office/drawing/2014/main" val="1658013920"/>
                    </a:ext>
                  </a:extLst>
                </a:gridCol>
                <a:gridCol w="9847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9478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1375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63700"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800" u="none" strike="noStrike" cap="none" dirty="0">
                          <a:latin typeface="Aref Ruqaa"/>
                          <a:cs typeface="Aref Ruqaa"/>
                          <a:sym typeface="Aref Ruqaa"/>
                        </a:rPr>
                        <a:t>8</a:t>
                      </a:r>
                      <a:endParaRPr dirty="0"/>
                    </a:p>
                  </a:txBody>
                  <a:tcPr marL="91450" marR="91450" marT="45725" marB="45725">
                    <a:solidFill>
                      <a:srgbClr val="FF6D7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dirty="0"/>
                        <a:t>7</a:t>
                      </a:r>
                      <a:endParaRPr dirty="0"/>
                    </a:p>
                  </a:txBody>
                  <a:tcPr marL="91450" marR="91450" marT="45725" marB="45725">
                    <a:solidFill>
                      <a:srgbClr val="FF6D7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800" u="none" strike="noStrike" cap="none" dirty="0">
                          <a:latin typeface="Aref Ruqaa"/>
                          <a:cs typeface="Aref Ruqaa"/>
                          <a:sym typeface="Aref Ruqaa"/>
                        </a:rPr>
                        <a:t>6</a:t>
                      </a:r>
                      <a:endParaRPr dirty="0"/>
                    </a:p>
                  </a:txBody>
                  <a:tcPr marL="91450" marR="91450" marT="45725" marB="45725">
                    <a:solidFill>
                      <a:srgbClr val="FF6D7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800" u="none" strike="noStrike" cap="none" dirty="0">
                          <a:latin typeface="Aref Ruqaa"/>
                          <a:cs typeface="Aref Ruqaa"/>
                          <a:sym typeface="Aref Ruqaa"/>
                        </a:rPr>
                        <a:t>5</a:t>
                      </a:r>
                      <a:endParaRPr dirty="0"/>
                    </a:p>
                  </a:txBody>
                  <a:tcPr marL="91450" marR="91450" marT="45725" marB="45725">
                    <a:solidFill>
                      <a:srgbClr val="FF6D7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800" u="none" strike="noStrike" cap="none" dirty="0"/>
                        <a:t>4</a:t>
                      </a:r>
                      <a:endParaRPr sz="1800" u="none" strike="noStrike" cap="none" dirty="0"/>
                    </a:p>
                  </a:txBody>
                  <a:tcPr marL="91450" marR="91450" marT="45725" marB="45725">
                    <a:solidFill>
                      <a:srgbClr val="FF6D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3700"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 dirty="0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 dirty="0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 dirty="0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 dirty="0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3700"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 dirty="0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 dirty="0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 dirty="0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100" u="none" strike="noStrike" cap="none" dirty="0"/>
                        <a:t>العلوم--رابع ابتدائي</a:t>
                      </a:r>
                      <a:endParaRPr sz="1100" u="none" strike="noStrike" cap="none" dirty="0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3700"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 dirty="0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 dirty="0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 dirty="0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 dirty="0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3700"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 dirty="0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 dirty="0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 dirty="0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100" u="none" strike="noStrike" cap="none" dirty="0"/>
                        <a:t>العلوم--رابع ابتدائي</a:t>
                      </a:r>
                      <a:endParaRPr sz="1100" u="none" strike="noStrike" cap="none" dirty="0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3700"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 dirty="0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 dirty="0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 dirty="0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 dirty="0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Google Shape;284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84030" y="221902"/>
            <a:ext cx="10199078" cy="6530400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9">
            <a:hlinkClick r:id="rId4" action="ppaction://hlinksldjump"/>
          </p:cNvPr>
          <p:cNvSpPr/>
          <p:nvPr/>
        </p:nvSpPr>
        <p:spPr>
          <a:xfrm>
            <a:off x="199294" y="572965"/>
            <a:ext cx="1359876" cy="411773"/>
          </a:xfrm>
          <a:custGeom>
            <a:avLst/>
            <a:gdLst/>
            <a:ahLst/>
            <a:cxnLst/>
            <a:rect l="l" t="t" r="r" b="b"/>
            <a:pathLst>
              <a:path w="1242646" h="571500" extrusionOk="0">
                <a:moveTo>
                  <a:pt x="0" y="0"/>
                </a:moveTo>
                <a:lnTo>
                  <a:pt x="1242646" y="0"/>
                </a:lnTo>
                <a:lnTo>
                  <a:pt x="1242646" y="571500"/>
                </a:lnTo>
                <a:lnTo>
                  <a:pt x="0" y="571500"/>
                </a:lnTo>
                <a:lnTo>
                  <a:pt x="92320" y="285750"/>
                </a:lnTo>
                <a:close/>
              </a:path>
            </a:pathLst>
          </a:custGeom>
          <a:solidFill>
            <a:srgbClr val="F3C2F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محتوى الملف</a:t>
            </a:r>
            <a:endParaRPr/>
          </a:p>
        </p:txBody>
      </p:sp>
      <p:sp>
        <p:nvSpPr>
          <p:cNvPr id="286" name="Google Shape;286;p9">
            <a:hlinkClick r:id="rId5" action="ppaction://hlinksldjump"/>
          </p:cNvPr>
          <p:cNvSpPr/>
          <p:nvPr/>
        </p:nvSpPr>
        <p:spPr>
          <a:xfrm>
            <a:off x="179415" y="1075690"/>
            <a:ext cx="1359876" cy="411773"/>
          </a:xfrm>
          <a:custGeom>
            <a:avLst/>
            <a:gdLst/>
            <a:ahLst/>
            <a:cxnLst/>
            <a:rect l="l" t="t" r="r" b="b"/>
            <a:pathLst>
              <a:path w="1242646" h="571500" extrusionOk="0">
                <a:moveTo>
                  <a:pt x="0" y="0"/>
                </a:moveTo>
                <a:lnTo>
                  <a:pt x="1242646" y="0"/>
                </a:lnTo>
                <a:lnTo>
                  <a:pt x="1242646" y="571500"/>
                </a:lnTo>
                <a:lnTo>
                  <a:pt x="0" y="571500"/>
                </a:lnTo>
                <a:lnTo>
                  <a:pt x="92320" y="285750"/>
                </a:lnTo>
                <a:close/>
              </a:path>
            </a:pathLst>
          </a:custGeom>
          <a:solidFill>
            <a:srgbClr val="2CE1E6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الرؤية والرسالة</a:t>
            </a:r>
            <a:endParaRPr/>
          </a:p>
        </p:txBody>
      </p:sp>
      <p:sp>
        <p:nvSpPr>
          <p:cNvPr id="287" name="Google Shape;287;p9">
            <a:hlinkClick r:id="rId6" action="ppaction://hlinksldjump"/>
          </p:cNvPr>
          <p:cNvSpPr/>
          <p:nvPr/>
        </p:nvSpPr>
        <p:spPr>
          <a:xfrm>
            <a:off x="147251" y="1582335"/>
            <a:ext cx="1359876" cy="411773"/>
          </a:xfrm>
          <a:custGeom>
            <a:avLst/>
            <a:gdLst/>
            <a:ahLst/>
            <a:cxnLst/>
            <a:rect l="l" t="t" r="r" b="b"/>
            <a:pathLst>
              <a:path w="1242646" h="571500" extrusionOk="0">
                <a:moveTo>
                  <a:pt x="0" y="0"/>
                </a:moveTo>
                <a:lnTo>
                  <a:pt x="1242646" y="0"/>
                </a:lnTo>
                <a:lnTo>
                  <a:pt x="1242646" y="571500"/>
                </a:lnTo>
                <a:lnTo>
                  <a:pt x="0" y="571500"/>
                </a:lnTo>
                <a:lnTo>
                  <a:pt x="92320" y="285750"/>
                </a:lnTo>
                <a:close/>
              </a:path>
            </a:pathLst>
          </a:custGeom>
          <a:solidFill>
            <a:srgbClr val="E76F12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السيرة الذاتية</a:t>
            </a:r>
            <a:endParaRPr/>
          </a:p>
        </p:txBody>
      </p:sp>
      <p:sp>
        <p:nvSpPr>
          <p:cNvPr id="288" name="Google Shape;288;p9">
            <a:hlinkClick r:id="rId7" action="ppaction://hlinksldjump"/>
          </p:cNvPr>
          <p:cNvSpPr/>
          <p:nvPr/>
        </p:nvSpPr>
        <p:spPr>
          <a:xfrm>
            <a:off x="147252" y="2089789"/>
            <a:ext cx="1359876" cy="411773"/>
          </a:xfrm>
          <a:custGeom>
            <a:avLst/>
            <a:gdLst/>
            <a:ahLst/>
            <a:cxnLst/>
            <a:rect l="l" t="t" r="r" b="b"/>
            <a:pathLst>
              <a:path w="1242646" h="571500" extrusionOk="0">
                <a:moveTo>
                  <a:pt x="0" y="0"/>
                </a:moveTo>
                <a:lnTo>
                  <a:pt x="1242646" y="0"/>
                </a:lnTo>
                <a:lnTo>
                  <a:pt x="1242646" y="571500"/>
                </a:lnTo>
                <a:lnTo>
                  <a:pt x="0" y="571500"/>
                </a:lnTo>
                <a:lnTo>
                  <a:pt x="92320" y="285750"/>
                </a:lnTo>
                <a:close/>
              </a:path>
            </a:pathLst>
          </a:custGeom>
          <a:solidFill>
            <a:srgbClr val="EA3030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أهداف المادة</a:t>
            </a:r>
            <a:endParaRPr/>
          </a:p>
        </p:txBody>
      </p:sp>
      <p:sp>
        <p:nvSpPr>
          <p:cNvPr id="289" name="Google Shape;289;p9">
            <a:hlinkClick r:id="rId8" action="ppaction://hlinksldjump"/>
          </p:cNvPr>
          <p:cNvSpPr/>
          <p:nvPr/>
        </p:nvSpPr>
        <p:spPr>
          <a:xfrm>
            <a:off x="163335" y="2593475"/>
            <a:ext cx="1359876" cy="411773"/>
          </a:xfrm>
          <a:custGeom>
            <a:avLst/>
            <a:gdLst/>
            <a:ahLst/>
            <a:cxnLst/>
            <a:rect l="l" t="t" r="r" b="b"/>
            <a:pathLst>
              <a:path w="1242646" h="571500" extrusionOk="0">
                <a:moveTo>
                  <a:pt x="0" y="0"/>
                </a:moveTo>
                <a:lnTo>
                  <a:pt x="1242646" y="0"/>
                </a:lnTo>
                <a:lnTo>
                  <a:pt x="1242646" y="571500"/>
                </a:lnTo>
                <a:lnTo>
                  <a:pt x="0" y="571500"/>
                </a:lnTo>
                <a:lnTo>
                  <a:pt x="92320" y="285750"/>
                </a:lnTo>
                <a:close/>
              </a:path>
            </a:pathLst>
          </a:custGeom>
          <a:solidFill>
            <a:srgbClr val="FFE708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توزيع المنهج</a:t>
            </a:r>
            <a:endParaRPr/>
          </a:p>
        </p:txBody>
      </p:sp>
      <p:sp>
        <p:nvSpPr>
          <p:cNvPr id="290" name="Google Shape;290;p9"/>
          <p:cNvSpPr/>
          <p:nvPr/>
        </p:nvSpPr>
        <p:spPr>
          <a:xfrm flipH="1">
            <a:off x="10456116" y="3099130"/>
            <a:ext cx="1629507" cy="411773"/>
          </a:xfrm>
          <a:custGeom>
            <a:avLst/>
            <a:gdLst/>
            <a:ahLst/>
            <a:cxnLst/>
            <a:rect l="l" t="t" r="r" b="b"/>
            <a:pathLst>
              <a:path w="1242646" h="571500" extrusionOk="0">
                <a:moveTo>
                  <a:pt x="0" y="0"/>
                </a:moveTo>
                <a:lnTo>
                  <a:pt x="1242646" y="0"/>
                </a:lnTo>
                <a:lnTo>
                  <a:pt x="1242646" y="571500"/>
                </a:lnTo>
                <a:lnTo>
                  <a:pt x="0" y="571500"/>
                </a:lnTo>
                <a:lnTo>
                  <a:pt x="92320" y="285750"/>
                </a:lnTo>
                <a:close/>
              </a:path>
            </a:pathLst>
          </a:custGeom>
          <a:solidFill>
            <a:srgbClr val="3065EA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جدول الحصص</a:t>
            </a:r>
            <a:endParaRPr/>
          </a:p>
        </p:txBody>
      </p:sp>
      <p:sp>
        <p:nvSpPr>
          <p:cNvPr id="291" name="Google Shape;291;p9">
            <a:hlinkClick r:id="rId9" action="ppaction://hlinksldjump"/>
          </p:cNvPr>
          <p:cNvSpPr/>
          <p:nvPr/>
        </p:nvSpPr>
        <p:spPr>
          <a:xfrm>
            <a:off x="171375" y="4075085"/>
            <a:ext cx="1359876" cy="411773"/>
          </a:xfrm>
          <a:custGeom>
            <a:avLst/>
            <a:gdLst/>
            <a:ahLst/>
            <a:cxnLst/>
            <a:rect l="l" t="t" r="r" b="b"/>
            <a:pathLst>
              <a:path w="1242646" h="571500" extrusionOk="0">
                <a:moveTo>
                  <a:pt x="0" y="0"/>
                </a:moveTo>
                <a:lnTo>
                  <a:pt x="1242646" y="0"/>
                </a:lnTo>
                <a:lnTo>
                  <a:pt x="1242646" y="571500"/>
                </a:lnTo>
                <a:lnTo>
                  <a:pt x="0" y="571500"/>
                </a:lnTo>
                <a:lnTo>
                  <a:pt x="92320" y="285750"/>
                </a:lnTo>
                <a:close/>
              </a:path>
            </a:pathLst>
          </a:custGeom>
          <a:solidFill>
            <a:srgbClr val="2CE1E6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أوراق العمل</a:t>
            </a:r>
            <a:endParaRPr/>
          </a:p>
        </p:txBody>
      </p:sp>
      <p:sp>
        <p:nvSpPr>
          <p:cNvPr id="292" name="Google Shape;292;p9">
            <a:hlinkClick r:id="rId10" action="ppaction://hlinksldjump"/>
          </p:cNvPr>
          <p:cNvSpPr/>
          <p:nvPr/>
        </p:nvSpPr>
        <p:spPr>
          <a:xfrm>
            <a:off x="147254" y="4569530"/>
            <a:ext cx="1359876" cy="411773"/>
          </a:xfrm>
          <a:custGeom>
            <a:avLst/>
            <a:gdLst/>
            <a:ahLst/>
            <a:cxnLst/>
            <a:rect l="l" t="t" r="r" b="b"/>
            <a:pathLst>
              <a:path w="1242646" h="571500" extrusionOk="0">
                <a:moveTo>
                  <a:pt x="0" y="0"/>
                </a:moveTo>
                <a:lnTo>
                  <a:pt x="1242646" y="0"/>
                </a:lnTo>
                <a:lnTo>
                  <a:pt x="1242646" y="571500"/>
                </a:lnTo>
                <a:lnTo>
                  <a:pt x="0" y="571500"/>
                </a:lnTo>
                <a:lnTo>
                  <a:pt x="92320" y="285750"/>
                </a:lnTo>
                <a:close/>
              </a:path>
            </a:pathLst>
          </a:custGeom>
          <a:solidFill>
            <a:srgbClr val="E76F12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الاختبارات</a:t>
            </a:r>
            <a:endParaRPr/>
          </a:p>
        </p:txBody>
      </p:sp>
      <p:sp>
        <p:nvSpPr>
          <p:cNvPr id="293" name="Google Shape;293;p9">
            <a:hlinkClick r:id="rId11" action="ppaction://hlinksldjump"/>
          </p:cNvPr>
          <p:cNvSpPr/>
          <p:nvPr/>
        </p:nvSpPr>
        <p:spPr>
          <a:xfrm>
            <a:off x="163335" y="5049993"/>
            <a:ext cx="1359876" cy="411773"/>
          </a:xfrm>
          <a:custGeom>
            <a:avLst/>
            <a:gdLst/>
            <a:ahLst/>
            <a:cxnLst/>
            <a:rect l="l" t="t" r="r" b="b"/>
            <a:pathLst>
              <a:path w="1242646" h="571500" extrusionOk="0">
                <a:moveTo>
                  <a:pt x="0" y="0"/>
                </a:moveTo>
                <a:lnTo>
                  <a:pt x="1242646" y="0"/>
                </a:lnTo>
                <a:lnTo>
                  <a:pt x="1242646" y="571500"/>
                </a:lnTo>
                <a:lnTo>
                  <a:pt x="0" y="571500"/>
                </a:lnTo>
                <a:lnTo>
                  <a:pt x="92320" y="285750"/>
                </a:lnTo>
                <a:close/>
              </a:path>
            </a:pathLst>
          </a:custGeom>
          <a:solidFill>
            <a:srgbClr val="EA3030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الإحصائيات</a:t>
            </a:r>
            <a:endParaRPr/>
          </a:p>
        </p:txBody>
      </p:sp>
      <p:sp>
        <p:nvSpPr>
          <p:cNvPr id="294" name="Google Shape;294;p9">
            <a:hlinkClick r:id="rId12" action="ppaction://hlinksldjump"/>
          </p:cNvPr>
          <p:cNvSpPr/>
          <p:nvPr/>
        </p:nvSpPr>
        <p:spPr>
          <a:xfrm>
            <a:off x="163335" y="5538494"/>
            <a:ext cx="1359876" cy="411773"/>
          </a:xfrm>
          <a:custGeom>
            <a:avLst/>
            <a:gdLst/>
            <a:ahLst/>
            <a:cxnLst/>
            <a:rect l="l" t="t" r="r" b="b"/>
            <a:pathLst>
              <a:path w="1242646" h="571500" extrusionOk="0">
                <a:moveTo>
                  <a:pt x="0" y="0"/>
                </a:moveTo>
                <a:lnTo>
                  <a:pt x="1242646" y="0"/>
                </a:lnTo>
                <a:lnTo>
                  <a:pt x="1242646" y="571500"/>
                </a:lnTo>
                <a:lnTo>
                  <a:pt x="0" y="571500"/>
                </a:lnTo>
                <a:lnTo>
                  <a:pt x="92320" y="285750"/>
                </a:lnTo>
                <a:close/>
              </a:path>
            </a:pathLst>
          </a:custGeom>
          <a:solidFill>
            <a:srgbClr val="FFE708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الشهادات</a:t>
            </a:r>
            <a:endParaRPr/>
          </a:p>
        </p:txBody>
      </p:sp>
      <p:sp>
        <p:nvSpPr>
          <p:cNvPr id="295" name="Google Shape;295;p9">
            <a:hlinkClick r:id="rId13" action="ppaction://hlinksldjump"/>
          </p:cNvPr>
          <p:cNvSpPr/>
          <p:nvPr/>
        </p:nvSpPr>
        <p:spPr>
          <a:xfrm>
            <a:off x="163338" y="6026995"/>
            <a:ext cx="1359876" cy="411773"/>
          </a:xfrm>
          <a:custGeom>
            <a:avLst/>
            <a:gdLst/>
            <a:ahLst/>
            <a:cxnLst/>
            <a:rect l="l" t="t" r="r" b="b"/>
            <a:pathLst>
              <a:path w="1242646" h="571500" extrusionOk="0">
                <a:moveTo>
                  <a:pt x="0" y="0"/>
                </a:moveTo>
                <a:lnTo>
                  <a:pt x="1242646" y="0"/>
                </a:lnTo>
                <a:lnTo>
                  <a:pt x="1242646" y="571500"/>
                </a:lnTo>
                <a:lnTo>
                  <a:pt x="0" y="571500"/>
                </a:lnTo>
                <a:lnTo>
                  <a:pt x="92320" y="285750"/>
                </a:lnTo>
                <a:close/>
              </a:path>
            </a:pathLst>
          </a:custGeom>
          <a:solidFill>
            <a:srgbClr val="3065EA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الطالبات</a:t>
            </a:r>
            <a:endParaRPr/>
          </a:p>
        </p:txBody>
      </p:sp>
      <p:pic>
        <p:nvPicPr>
          <p:cNvPr id="296" name="Google Shape;296;p9" descr="صورة تحتوي على منضدة&#10;&#10;تم إنشاء الوصف تلقائياً"/>
          <p:cNvPicPr preferRelativeResize="0"/>
          <p:nvPr/>
        </p:nvPicPr>
        <p:blipFill rotWithShape="1">
          <a:blip r:embed="rId14">
            <a:alphaModFix/>
          </a:blip>
          <a:srcRect t="9915"/>
          <a:stretch/>
        </p:blipFill>
        <p:spPr>
          <a:xfrm>
            <a:off x="1261703" y="369502"/>
            <a:ext cx="4851913" cy="6235200"/>
          </a:xfrm>
          <a:prstGeom prst="roundRect">
            <a:avLst>
              <a:gd name="adj" fmla="val 4465"/>
            </a:avLst>
          </a:prstGeom>
          <a:noFill/>
          <a:ln>
            <a:noFill/>
          </a:ln>
        </p:spPr>
      </p:pic>
      <p:pic>
        <p:nvPicPr>
          <p:cNvPr id="297" name="Google Shape;297;p9" descr="صورة تحتوي على منضدة&#10;&#10;تم إنشاء الوصف تلقائياً"/>
          <p:cNvPicPr preferRelativeResize="0"/>
          <p:nvPr/>
        </p:nvPicPr>
        <p:blipFill rotWithShape="1">
          <a:blip r:embed="rId14">
            <a:alphaModFix/>
          </a:blip>
          <a:srcRect t="9915"/>
          <a:stretch/>
        </p:blipFill>
        <p:spPr>
          <a:xfrm flipH="1">
            <a:off x="6418957" y="400898"/>
            <a:ext cx="4851913" cy="6235200"/>
          </a:xfrm>
          <a:prstGeom prst="roundRect">
            <a:avLst>
              <a:gd name="adj" fmla="val 4465"/>
            </a:avLst>
          </a:prstGeom>
          <a:noFill/>
          <a:ln>
            <a:noFill/>
          </a:ln>
        </p:spPr>
      </p:pic>
      <p:pic>
        <p:nvPicPr>
          <p:cNvPr id="298" name="Google Shape;298;p9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5982141" y="713319"/>
            <a:ext cx="568292" cy="56675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9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8276492" y="369502"/>
            <a:ext cx="1125034" cy="1125034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9"/>
          <p:cNvSpPr txBox="1"/>
          <p:nvPr/>
        </p:nvSpPr>
        <p:spPr>
          <a:xfrm>
            <a:off x="7587210" y="1409333"/>
            <a:ext cx="237597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3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تحضير الدروس</a:t>
            </a:r>
            <a:endParaRPr/>
          </a:p>
        </p:txBody>
      </p:sp>
      <p:pic>
        <p:nvPicPr>
          <p:cNvPr id="301" name="Google Shape;301;p9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3146283" y="362429"/>
            <a:ext cx="1125034" cy="1125034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9"/>
          <p:cNvSpPr txBox="1"/>
          <p:nvPr/>
        </p:nvSpPr>
        <p:spPr>
          <a:xfrm>
            <a:off x="2457001" y="1402260"/>
            <a:ext cx="237597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3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تحضير الدروس</a:t>
            </a:r>
            <a:endParaRPr/>
          </a:p>
        </p:txBody>
      </p:sp>
      <p:pic>
        <p:nvPicPr>
          <p:cNvPr id="303" name="Google Shape;303;p9" descr="خروج مع تعبئة خالصة">
            <a:hlinkClick r:id="rId17" action="ppaction://hlinksldjump"/>
          </p:cNvPr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549486" y="24054"/>
            <a:ext cx="518601" cy="518601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9"/>
          <p:cNvSpPr/>
          <p:nvPr/>
        </p:nvSpPr>
        <p:spPr>
          <a:xfrm>
            <a:off x="147253" y="3593351"/>
            <a:ext cx="1359876" cy="411773"/>
          </a:xfrm>
          <a:custGeom>
            <a:avLst/>
            <a:gdLst/>
            <a:ahLst/>
            <a:cxnLst/>
            <a:rect l="l" t="t" r="r" b="b"/>
            <a:pathLst>
              <a:path w="1242646" h="571500" extrusionOk="0">
                <a:moveTo>
                  <a:pt x="0" y="0"/>
                </a:moveTo>
                <a:lnTo>
                  <a:pt x="1242646" y="0"/>
                </a:lnTo>
                <a:lnTo>
                  <a:pt x="1242646" y="571500"/>
                </a:lnTo>
                <a:lnTo>
                  <a:pt x="0" y="571500"/>
                </a:lnTo>
                <a:lnTo>
                  <a:pt x="92320" y="285750"/>
                </a:lnTo>
                <a:close/>
              </a:path>
            </a:pathLst>
          </a:custGeom>
          <a:solidFill>
            <a:srgbClr val="F3C2F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تحضير الدروس</a:t>
            </a:r>
            <a:endParaRPr/>
          </a:p>
        </p:txBody>
      </p:sp>
      <p:graphicFrame>
        <p:nvGraphicFramePr>
          <p:cNvPr id="305" name="Google Shape;305;p9"/>
          <p:cNvGraphicFramePr/>
          <p:nvPr>
            <p:extLst>
              <p:ext uri="{D42A27DB-BD31-4B8C-83A1-F6EECF244321}">
                <p14:modId xmlns:p14="http://schemas.microsoft.com/office/powerpoint/2010/main" val="2593002933"/>
              </p:ext>
            </p:extLst>
          </p:nvPr>
        </p:nvGraphicFramePr>
        <p:xfrm>
          <a:off x="6855774" y="2022290"/>
          <a:ext cx="3978250" cy="4268273"/>
        </p:xfrm>
        <a:graphic>
          <a:graphicData uri="http://schemas.openxmlformats.org/drawingml/2006/table">
            <a:tbl>
              <a:tblPr firstRow="1" bandRow="1">
                <a:noFill/>
                <a:tableStyleId>{C9159F44-6AC1-418F-B49D-1D19E6DE5341}</a:tableStyleId>
              </a:tblPr>
              <a:tblGrid>
                <a:gridCol w="795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5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5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5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56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5389"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800" u="none" strike="noStrike" cap="none">
                          <a:latin typeface="Aref Ruqaa"/>
                          <a:ea typeface="Aref Ruqaa"/>
                          <a:cs typeface="Aref Ruqaa"/>
                          <a:sym typeface="Aref Ruqaa"/>
                        </a:rPr>
                        <a:t>اليوم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FFBB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800" u="none" strike="noStrike" cap="none">
                          <a:latin typeface="Aref Ruqaa"/>
                          <a:ea typeface="Aref Ruqaa"/>
                          <a:cs typeface="Aref Ruqaa"/>
                          <a:sym typeface="Aref Ruqaa"/>
                        </a:rPr>
                        <a:t>التاريخ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FFBB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800" u="none" strike="noStrike" cap="none">
                          <a:latin typeface="Aref Ruqaa"/>
                          <a:ea typeface="Aref Ruqaa"/>
                          <a:cs typeface="Aref Ruqaa"/>
                          <a:sym typeface="Aref Ruqaa"/>
                        </a:rPr>
                        <a:t>الصف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FFBB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800" u="none" strike="noStrike" cap="none">
                          <a:latin typeface="Aref Ruqaa"/>
                          <a:ea typeface="Aref Ruqaa"/>
                          <a:cs typeface="Aref Ruqaa"/>
                          <a:sym typeface="Aref Ruqaa"/>
                        </a:rPr>
                        <a:t>الفصل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FFBB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800" u="none" strike="noStrike" cap="none">
                          <a:latin typeface="Aref Ruqaa"/>
                          <a:ea typeface="Aref Ruqaa"/>
                          <a:cs typeface="Aref Ruqaa"/>
                          <a:sym typeface="Aref Ruqaa"/>
                        </a:rPr>
                        <a:t>الدرس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FFBB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8462"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200" u="none" strike="noStrike" cap="none">
                          <a:latin typeface="Aref Ruqaa"/>
                          <a:ea typeface="Aref Ruqaa"/>
                          <a:cs typeface="Aref Ruqaa"/>
                          <a:sym typeface="Aref Ruqaa"/>
                        </a:rPr>
                        <a:t>رابع ابتدائي</a:t>
                      </a:r>
                      <a:endParaRPr sz="1200" u="none" strike="noStrike" cap="none">
                        <a:latin typeface="Aref Ruqaa"/>
                        <a:ea typeface="Aref Ruqaa"/>
                        <a:cs typeface="Aref Ruqaa"/>
                        <a:sym typeface="Aref Ruqaa"/>
                      </a:endParaRPr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200" u="none" strike="noStrike" cap="none">
                          <a:latin typeface="Aref Ruqaa"/>
                          <a:ea typeface="Aref Ruqaa"/>
                          <a:cs typeface="Aref Ruqaa"/>
                          <a:sym typeface="Aref Ruqaa"/>
                        </a:rPr>
                        <a:t>رابع ابتدائي</a:t>
                      </a:r>
                      <a:endParaRPr sz="1200" u="none" strike="noStrike" cap="none">
                        <a:latin typeface="Aref Ruqaa"/>
                        <a:ea typeface="Aref Ruqaa"/>
                        <a:cs typeface="Aref Ruqaa"/>
                        <a:sym typeface="Aref Ruqaa"/>
                      </a:endParaRPr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200" u="none" strike="noStrike" cap="none">
                          <a:latin typeface="Aref Ruqaa"/>
                          <a:ea typeface="Aref Ruqaa"/>
                          <a:cs typeface="Aref Ruqaa"/>
                          <a:sym typeface="Aref Ruqaa"/>
                        </a:rPr>
                        <a:t>الأمراض</a:t>
                      </a:r>
                      <a:endParaRPr sz="1200" u="none" strike="noStrike" cap="none">
                        <a:latin typeface="Aref Ruqaa"/>
                        <a:ea typeface="Aref Ruqaa"/>
                        <a:cs typeface="Aref Ruqaa"/>
                        <a:sym typeface="Aref Ruqaa"/>
                      </a:endParaRPr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8462"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ar-SA" sz="1200" u="none" strike="noStrike" cap="none">
                          <a:latin typeface="Aref Ruqaa"/>
                          <a:ea typeface="Aref Ruqaa"/>
                          <a:cs typeface="Aref Ruqaa"/>
                          <a:sym typeface="Aref Ruqaa"/>
                        </a:rPr>
                        <a:t>رابع ابتدائي</a:t>
                      </a:r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ar-SA" sz="1200" u="none" strike="noStrike" cap="none">
                          <a:latin typeface="Aref Ruqaa"/>
                          <a:ea typeface="Aref Ruqaa"/>
                          <a:cs typeface="Aref Ruqaa"/>
                          <a:sym typeface="Aref Ruqaa"/>
                        </a:rPr>
                        <a:t>رابع ابتدائي</a:t>
                      </a:r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200" u="none" strike="noStrike" cap="none"/>
                        <a:t>العدوى وانتقالها</a:t>
                      </a:r>
                      <a:endParaRPr sz="1200" u="none" strike="noStrike" cap="none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3990"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ar-SA" sz="1200" u="none" strike="noStrike" cap="none">
                          <a:latin typeface="Aref Ruqaa"/>
                          <a:ea typeface="Aref Ruqaa"/>
                          <a:cs typeface="Aref Ruqaa"/>
                          <a:sym typeface="Aref Ruqaa"/>
                        </a:rPr>
                        <a:t>رابع ابتدائي</a:t>
                      </a:r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ar-SA" sz="1200" u="none" strike="noStrike" cap="none">
                          <a:latin typeface="Aref Ruqaa"/>
                          <a:ea typeface="Aref Ruqaa"/>
                          <a:cs typeface="Aref Ruqaa"/>
                          <a:sym typeface="Aref Ruqaa"/>
                        </a:rPr>
                        <a:t>رابع ابتدائي</a:t>
                      </a:r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200" u="none" strike="noStrike" cap="none"/>
                        <a:t>المحافظة على الصحة</a:t>
                      </a:r>
                      <a:endParaRPr sz="1200" u="none" strike="noStrike" cap="none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3990"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ar-SA" sz="1200" u="none" strike="noStrike" cap="none">
                          <a:latin typeface="Aref Ruqaa"/>
                          <a:ea typeface="Aref Ruqaa"/>
                          <a:cs typeface="Aref Ruqaa"/>
                          <a:sym typeface="Aref Ruqaa"/>
                        </a:rPr>
                        <a:t>رابع ابتدائي</a:t>
                      </a:r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ar-SA" sz="1200" u="none" strike="noStrike" cap="none">
                          <a:latin typeface="Aref Ruqaa"/>
                          <a:ea typeface="Aref Ruqaa"/>
                          <a:cs typeface="Aref Ruqaa"/>
                          <a:sym typeface="Aref Ruqaa"/>
                        </a:rPr>
                        <a:t>رابع ابتدائي</a:t>
                      </a:r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200" u="none" strike="noStrike" cap="none"/>
                        <a:t>الغذاء والتغذية</a:t>
                      </a:r>
                      <a:endParaRPr sz="1200" u="none" strike="noStrike" cap="none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3990"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ar-SA" sz="1200" u="none" strike="noStrike" cap="none">
                          <a:latin typeface="Aref Ruqaa"/>
                          <a:ea typeface="Aref Ruqaa"/>
                          <a:cs typeface="Aref Ruqaa"/>
                          <a:sym typeface="Aref Ruqaa"/>
                        </a:rPr>
                        <a:t>رابع ابتدائي</a:t>
                      </a:r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ar-SA" sz="1200" u="none" strike="noStrike" cap="none">
                          <a:latin typeface="Aref Ruqaa"/>
                          <a:ea typeface="Aref Ruqaa"/>
                          <a:cs typeface="Aref Ruqaa"/>
                          <a:sym typeface="Aref Ruqaa"/>
                        </a:rPr>
                        <a:t>رابع ابتدائي</a:t>
                      </a:r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200" u="none" strike="noStrike" cap="none"/>
                        <a:t>المعادن والصخور</a:t>
                      </a:r>
                      <a:endParaRPr sz="1200" u="none" strike="noStrike" cap="none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3990"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ar-SA" sz="1200" u="none" strike="noStrike" cap="none">
                          <a:latin typeface="Aref Ruqaa"/>
                          <a:ea typeface="Aref Ruqaa"/>
                          <a:cs typeface="Aref Ruqaa"/>
                          <a:sym typeface="Aref Ruqaa"/>
                        </a:rPr>
                        <a:t>رابع ابتدائي</a:t>
                      </a:r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ar-SA" sz="1200" u="none" strike="noStrike" cap="none">
                          <a:latin typeface="Aref Ruqaa"/>
                          <a:ea typeface="Aref Ruqaa"/>
                          <a:cs typeface="Aref Ruqaa"/>
                          <a:sym typeface="Aref Ruqaa"/>
                        </a:rPr>
                        <a:t>رابع ابتدائي</a:t>
                      </a:r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200" u="none" strike="noStrike" cap="none"/>
                        <a:t>الماء</a:t>
                      </a:r>
                      <a:endParaRPr sz="1200" u="none" strike="noStrike" cap="none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2" name="Google Shape;305;p9">
            <a:extLst>
              <a:ext uri="{FF2B5EF4-FFF2-40B4-BE49-F238E27FC236}">
                <a16:creationId xmlns:a16="http://schemas.microsoft.com/office/drawing/2014/main" id="{DBBBD3F7-D260-10C2-B730-5E6866C33E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76248529"/>
              </p:ext>
            </p:extLst>
          </p:nvPr>
        </p:nvGraphicFramePr>
        <p:xfrm>
          <a:off x="1673142" y="2022290"/>
          <a:ext cx="3978250" cy="4268273"/>
        </p:xfrm>
        <a:graphic>
          <a:graphicData uri="http://schemas.openxmlformats.org/drawingml/2006/table">
            <a:tbl>
              <a:tblPr firstRow="1" bandRow="1">
                <a:noFill/>
                <a:tableStyleId>{C9159F44-6AC1-418F-B49D-1D19E6DE5341}</a:tableStyleId>
              </a:tblPr>
              <a:tblGrid>
                <a:gridCol w="795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5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5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5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56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5389"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800" u="none" strike="noStrike" cap="none">
                          <a:latin typeface="Aref Ruqaa"/>
                          <a:ea typeface="Aref Ruqaa"/>
                          <a:cs typeface="Aref Ruqaa"/>
                          <a:sym typeface="Aref Ruqaa"/>
                        </a:rPr>
                        <a:t>اليوم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FFBB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800" u="none" strike="noStrike" cap="none">
                          <a:latin typeface="Aref Ruqaa"/>
                          <a:ea typeface="Aref Ruqaa"/>
                          <a:cs typeface="Aref Ruqaa"/>
                          <a:sym typeface="Aref Ruqaa"/>
                        </a:rPr>
                        <a:t>التاريخ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FFBB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800" u="none" strike="noStrike" cap="none">
                          <a:latin typeface="Aref Ruqaa"/>
                          <a:ea typeface="Aref Ruqaa"/>
                          <a:cs typeface="Aref Ruqaa"/>
                          <a:sym typeface="Aref Ruqaa"/>
                        </a:rPr>
                        <a:t>الصف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FFBB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800" u="none" strike="noStrike" cap="none">
                          <a:latin typeface="Aref Ruqaa"/>
                          <a:ea typeface="Aref Ruqaa"/>
                          <a:cs typeface="Aref Ruqaa"/>
                          <a:sym typeface="Aref Ruqaa"/>
                        </a:rPr>
                        <a:t>الفصل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FFBB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800" u="none" strike="noStrike" cap="none">
                          <a:latin typeface="Aref Ruqaa"/>
                          <a:ea typeface="Aref Ruqaa"/>
                          <a:cs typeface="Aref Ruqaa"/>
                          <a:sym typeface="Aref Ruqaa"/>
                        </a:rPr>
                        <a:t>الدرس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FFBB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8462"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200" u="none" strike="noStrike" cap="none">
                          <a:latin typeface="Aref Ruqaa"/>
                          <a:ea typeface="Aref Ruqaa"/>
                          <a:cs typeface="Aref Ruqaa"/>
                          <a:sym typeface="Aref Ruqaa"/>
                        </a:rPr>
                        <a:t>رابع ابتدائي</a:t>
                      </a:r>
                      <a:endParaRPr sz="1200" u="none" strike="noStrike" cap="none">
                        <a:latin typeface="Aref Ruqaa"/>
                        <a:ea typeface="Aref Ruqaa"/>
                        <a:cs typeface="Aref Ruqaa"/>
                        <a:sym typeface="Aref Ruqaa"/>
                      </a:endParaRPr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200" u="none" strike="noStrike" cap="none">
                          <a:latin typeface="Aref Ruqaa"/>
                          <a:ea typeface="Aref Ruqaa"/>
                          <a:cs typeface="Aref Ruqaa"/>
                          <a:sym typeface="Aref Ruqaa"/>
                        </a:rPr>
                        <a:t>رابع ابتدائي</a:t>
                      </a:r>
                      <a:endParaRPr sz="1200" u="none" strike="noStrike" cap="none">
                        <a:latin typeface="Aref Ruqaa"/>
                        <a:ea typeface="Aref Ruqaa"/>
                        <a:cs typeface="Aref Ruqaa"/>
                        <a:sym typeface="Aref Ruqaa"/>
                      </a:endParaRPr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200" u="none" strike="noStrike" cap="none">
                          <a:latin typeface="Aref Ruqaa"/>
                          <a:ea typeface="Aref Ruqaa"/>
                          <a:cs typeface="Aref Ruqaa"/>
                          <a:sym typeface="Aref Ruqaa"/>
                        </a:rPr>
                        <a:t>الأرض والشمس والقمر</a:t>
                      </a:r>
                      <a:endParaRPr sz="1200" u="none" strike="noStrike" cap="none">
                        <a:latin typeface="Aref Ruqaa"/>
                        <a:ea typeface="Aref Ruqaa"/>
                        <a:cs typeface="Aref Ruqaa"/>
                        <a:sym typeface="Aref Ruqaa"/>
                      </a:endParaRPr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8462"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ar-SA" sz="1200" u="none" strike="noStrike" cap="none">
                          <a:latin typeface="Aref Ruqaa"/>
                          <a:ea typeface="Aref Ruqaa"/>
                          <a:cs typeface="Aref Ruqaa"/>
                          <a:sym typeface="Aref Ruqaa"/>
                        </a:rPr>
                        <a:t>رابع ابتدائي</a:t>
                      </a:r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ar-SA" sz="1200" u="none" strike="noStrike" cap="none">
                          <a:latin typeface="Aref Ruqaa"/>
                          <a:ea typeface="Aref Ruqaa"/>
                          <a:cs typeface="Aref Ruqaa"/>
                          <a:sym typeface="Aref Ruqaa"/>
                        </a:rPr>
                        <a:t>رابع ابتدائي</a:t>
                      </a:r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200" u="none" strike="noStrike" cap="none"/>
                        <a:t>النُظامُ الشّمسيّ</a:t>
                      </a:r>
                      <a:endParaRPr sz="1200" u="none" strike="noStrike" cap="none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3990"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ar-SA" sz="1200" u="none" strike="noStrike" cap="none">
                          <a:latin typeface="Aref Ruqaa"/>
                          <a:ea typeface="Aref Ruqaa"/>
                          <a:cs typeface="Aref Ruqaa"/>
                          <a:sym typeface="Aref Ruqaa"/>
                        </a:rPr>
                        <a:t>رابع ابتدائي</a:t>
                      </a:r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ar-SA" sz="1200" u="none" strike="noStrike" cap="none">
                          <a:latin typeface="Aref Ruqaa"/>
                          <a:ea typeface="Aref Ruqaa"/>
                          <a:cs typeface="Aref Ruqaa"/>
                          <a:sym typeface="Aref Ruqaa"/>
                        </a:rPr>
                        <a:t>رابع ابتدائي</a:t>
                      </a:r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200" u="none" strike="noStrike" cap="none"/>
                        <a:t>الأمراض</a:t>
                      </a:r>
                      <a:endParaRPr sz="1200" u="none" strike="noStrike" cap="none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3990"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ar-SA" sz="1200" u="none" strike="noStrike" cap="none">
                          <a:latin typeface="Aref Ruqaa"/>
                          <a:ea typeface="Aref Ruqaa"/>
                          <a:cs typeface="Aref Ruqaa"/>
                          <a:sym typeface="Aref Ruqaa"/>
                        </a:rPr>
                        <a:t>رابع ابتدائي</a:t>
                      </a:r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ar-SA" sz="1200" u="none" strike="noStrike" cap="none">
                          <a:latin typeface="Aref Ruqaa"/>
                          <a:ea typeface="Aref Ruqaa"/>
                          <a:cs typeface="Aref Ruqaa"/>
                          <a:sym typeface="Aref Ruqaa"/>
                        </a:rPr>
                        <a:t>رابع ابتدائي</a:t>
                      </a:r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200" u="none" strike="noStrike" cap="none"/>
                        <a:t>العدوى وانتقالها</a:t>
                      </a:r>
                      <a:endParaRPr sz="1200" u="none" strike="noStrike" cap="none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3990"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ar-SA" sz="1200" u="none" strike="noStrike" cap="none">
                          <a:latin typeface="Aref Ruqaa"/>
                          <a:ea typeface="Aref Ruqaa"/>
                          <a:cs typeface="Aref Ruqaa"/>
                          <a:sym typeface="Aref Ruqaa"/>
                        </a:rPr>
                        <a:t>رابع ابتدائي</a:t>
                      </a:r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ar-SA" sz="1200" u="none" strike="noStrike" cap="none">
                          <a:latin typeface="Aref Ruqaa"/>
                          <a:ea typeface="Aref Ruqaa"/>
                          <a:cs typeface="Aref Ruqaa"/>
                          <a:sym typeface="Aref Ruqaa"/>
                        </a:rPr>
                        <a:t>رابع ابتدائي</a:t>
                      </a:r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200" u="none" strike="noStrike" cap="none"/>
                        <a:t>المحافظة على الصحة</a:t>
                      </a:r>
                      <a:endParaRPr sz="1200" u="none" strike="noStrike" cap="none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3990"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ar-SA" sz="1200" u="none" strike="noStrike" cap="none">
                          <a:latin typeface="Aref Ruqaa"/>
                          <a:ea typeface="Aref Ruqaa"/>
                          <a:cs typeface="Aref Ruqaa"/>
                          <a:sym typeface="Aref Ruqaa"/>
                        </a:rPr>
                        <a:t>رابع ابتدائي</a:t>
                      </a:r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ar-SA" sz="1200" u="none" strike="noStrike" cap="none">
                          <a:latin typeface="Aref Ruqaa"/>
                          <a:ea typeface="Aref Ruqaa"/>
                          <a:cs typeface="Aref Ruqaa"/>
                          <a:sym typeface="Aref Ruqaa"/>
                        </a:rPr>
                        <a:t>رابع ابتدائي</a:t>
                      </a:r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200" u="none" strike="noStrike" cap="none"/>
                        <a:t>الغذاء والتغذية</a:t>
                      </a:r>
                      <a:endParaRPr sz="1200" u="none" strike="noStrike" cap="none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794</TotalTime>
  <Words>1147</Words>
  <Application>Microsoft Office PowerPoint</Application>
  <PresentationFormat>شاشة عريضة</PresentationFormat>
  <Paragraphs>464</Paragraphs>
  <Slides>16</Slides>
  <Notes>16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16</vt:i4>
      </vt:variant>
    </vt:vector>
  </HeadingPairs>
  <TitlesOfParts>
    <vt:vector size="20" baseType="lpstr">
      <vt:lpstr>Calibri</vt:lpstr>
      <vt:lpstr>Aref Ruqaa</vt:lpstr>
      <vt:lpstr>Arial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معلمة رياضيات</dc:creator>
  <cp:lastModifiedBy>فايزة بنت الفيفي</cp:lastModifiedBy>
  <cp:revision>39</cp:revision>
  <dcterms:created xsi:type="dcterms:W3CDTF">2022-06-19T07:07:03Z</dcterms:created>
  <dcterms:modified xsi:type="dcterms:W3CDTF">2024-02-08T14:14:21Z</dcterms:modified>
</cp:coreProperties>
</file>